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67" r:id="rId3"/>
    <p:sldId id="264" r:id="rId4"/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FFDE"/>
    <a:srgbClr val="FFEF23"/>
    <a:srgbClr val="4E3076"/>
    <a:srgbClr val="FF9500"/>
    <a:srgbClr val="D4DFE8"/>
    <a:srgbClr val="8B9C15"/>
    <a:srgbClr val="820000"/>
    <a:srgbClr val="693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8" autoAdjust="0"/>
    <p:restoredTop sz="95020" autoAdjust="0"/>
  </p:normalViewPr>
  <p:slideViewPr>
    <p:cSldViewPr snapToGrid="0">
      <p:cViewPr varScale="1">
        <p:scale>
          <a:sx n="109" d="100"/>
          <a:sy n="109" d="100"/>
        </p:scale>
        <p:origin x="744" y="-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FAE68-1BF0-47A2-A666-29BFDD1BBFC4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CAFF8-E0F0-44AA-A5FC-89BF88452EB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946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CAFF8-E0F0-44AA-A5FC-89BF88452EBD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225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CAFF8-E0F0-44AA-A5FC-89BF88452EBD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423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239D-307C-599C-6274-D5833F784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4138B-4327-8F05-2BBD-41909121E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602C9-B6D4-FD91-314A-7DFEA5DE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B3193-56A3-7A5C-95CA-3F4812E7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55EAE-8A93-AE67-BCC2-E917777F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964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0B04-EF04-2A88-E9BF-7D6E8789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0A91E-B8CD-1259-BBA6-108131C39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A8256-F26D-05AE-79D3-D87B2314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393F2-8BFF-07EF-9126-70E1B65C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E8F26-4C27-5B66-5138-68DE9B56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376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2E5FA-741F-9BCE-46EB-1457CBC3E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75D39-FA18-E5F0-0ACC-5CDFD5910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03D2E-9DA0-C8B4-16E0-F5434CC2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648C1-579C-44B5-3086-75514B57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3E6B0-3E5E-16D1-B14A-B6EAF9D3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571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7834-B15D-799F-EDD3-30587CD9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24622-ECCA-6729-2229-1BF1E6508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C47EF-BA7D-4A6E-1114-7DAEB7F7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CD78F-5736-0BAF-F892-49FE9B43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3090-B191-0682-BED7-E179D5BB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220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56AE-6F4F-7859-DBF7-35E773787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005C3-E415-6246-55EE-9A3397A7D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0D464-8484-8AC9-DC19-7F732315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72E7C-0291-AD07-B1F9-6FE39682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9C00C-6107-57C9-B0EF-C084D8E8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022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CB53-CACE-79AA-29E1-7C5C705D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CEB82-861F-B2D6-AD05-2C0E8F304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41084-8C2C-381B-5E1B-A3F3AE6EB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242A5-E838-22A8-C6A3-9769A628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41D4B-C56D-DC68-4AF8-F860ADDA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85E43-E8FA-DB5C-75D0-9E18E02D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247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749F-A5A2-F235-830B-6A199CE93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B69D7-31ED-1DC1-BF6E-F3913E979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DC0F8-C725-6C1F-D998-17E666C0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0F304-CA42-9E98-9226-94C103E5E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71A76-43DB-909D-A5D2-3B4E5432D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2E0F8-2A54-7336-DD82-4B3E3E15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1D9FFF-5467-319C-6BF4-DE0F290B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EBCC7-8C34-8A79-D9B2-AF289AB5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305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283B-1369-AC21-745B-DDCC4771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1C07A-F684-654F-231A-3071A339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4C676-E933-CC74-0B5B-292487B9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3496D-54B3-DEC8-4CB3-CA53430D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1304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9384E-4808-C24C-324D-DDF7E4F1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B46C0-CFC7-1365-6ABB-1C8C1A35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59368-9C82-D21B-FA2B-AABCE8D87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465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9FF4-932B-567D-518B-F1F2CE3C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4D1A-07C8-620C-D614-0248F42F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CD2B1-F728-C51D-B218-9952A6605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C6616-3452-C4CE-B836-12D4C6890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2F2A9-8DAC-CF5E-F6C5-7162DF23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EE86B-9950-77EC-2A76-CD60EF79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508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46A0-89A9-C23F-1E4D-E9A75EBE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EAD6A-DF4F-8F56-C9FB-FD6D5DBD7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412F7-03BA-4FF1-782B-B845DD045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C9638-38DF-EB80-4565-31FC3F92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88153-3E13-06B5-ED2E-34CACE39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A7AC4-C740-0099-DB82-930FACFA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622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658BE-C693-CE13-5182-7B8099D5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E49A9-CCD7-C64C-74EA-5A8C54038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7312F-E1CE-F233-50BB-EE9244493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B44631-9AE9-4E33-9B44-2CD608EEB482}" type="datetimeFigureOut">
              <a:rPr lang="en-PH" smtClean="0"/>
              <a:t>10/02/2025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29678-02EE-B8C1-CCB6-C6829FABE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6E19-58D6-5082-B049-2E239C070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B9BE5-2AAB-467B-A5A6-24C529DEC73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144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5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8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9F5E-DABC-946F-EB95-35C7206B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608AE2-B0EB-DFB9-30E1-A0D15D86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5003" y="4630503"/>
            <a:ext cx="235974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AB30B5-16E0-6609-AD55-768B879B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5003" y="4630503"/>
            <a:ext cx="2359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7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960486-418C-00CE-A236-763BEB2D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4455C52-9A85-D663-C553-C99986F60C8E}"/>
              </a:ext>
            </a:extLst>
          </p:cNvPr>
          <p:cNvSpPr txBox="1"/>
          <p:nvPr/>
        </p:nvSpPr>
        <p:spPr>
          <a:xfrm>
            <a:off x="4786421" y="101322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CF5B74-25DB-27DF-16A7-D27778957B14}"/>
              </a:ext>
            </a:extLst>
          </p:cNvPr>
          <p:cNvSpPr txBox="1"/>
          <p:nvPr/>
        </p:nvSpPr>
        <p:spPr>
          <a:xfrm>
            <a:off x="5974081" y="101321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AE263-2B93-E1F1-E358-EF92ABA77C1A}"/>
              </a:ext>
            </a:extLst>
          </p:cNvPr>
          <p:cNvSpPr txBox="1"/>
          <p:nvPr/>
        </p:nvSpPr>
        <p:spPr>
          <a:xfrm>
            <a:off x="7621060" y="100605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24FCC-014D-B7A4-2FC2-B011EA35E7C2}"/>
              </a:ext>
            </a:extLst>
          </p:cNvPr>
          <p:cNvSpPr txBox="1"/>
          <p:nvPr/>
        </p:nvSpPr>
        <p:spPr>
          <a:xfrm>
            <a:off x="8847553" y="101320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A32724A-7625-AC8E-0500-5E8AFD98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208446" y="80928"/>
            <a:ext cx="649605" cy="1095375"/>
          </a:xfrm>
          <a:prstGeom prst="rect">
            <a:avLst/>
          </a:prstGeom>
        </p:spPr>
      </p:pic>
      <p:pic>
        <p:nvPicPr>
          <p:cNvPr id="9" name="Picture 8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705C8AA7-E055-9CF9-F53C-AD17D4A5E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620931" y="105611"/>
            <a:ext cx="1492784" cy="1097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54A35-FFE0-2A32-0182-B243D0C05A91}"/>
              </a:ext>
            </a:extLst>
          </p:cNvPr>
          <p:cNvSpPr txBox="1"/>
          <p:nvPr/>
        </p:nvSpPr>
        <p:spPr>
          <a:xfrm>
            <a:off x="762819" y="5484585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20000"/>
                  </a:schemeClr>
                </a:solidFill>
                <a:latin typeface="Akira Expanded" panose="02000800000000000000" pitchFamily="50" charset="0"/>
              </a:rPr>
              <a:t>LIMBUS NEWS</a:t>
            </a:r>
            <a:endParaRPr lang="en-PH" sz="4000" dirty="0">
              <a:solidFill>
                <a:schemeClr val="bg1">
                  <a:alpha val="20000"/>
                </a:schemeClr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08E19A-3EAC-D690-5372-6444EE5CD94E}"/>
              </a:ext>
            </a:extLst>
          </p:cNvPr>
          <p:cNvSpPr/>
          <p:nvPr/>
        </p:nvSpPr>
        <p:spPr>
          <a:xfrm>
            <a:off x="-314960" y="1310640"/>
            <a:ext cx="13167360" cy="44196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 descr="A person and person standing in a field with a castle in the background&#10;&#10;AI-generated content may be incorrect.">
            <a:extLst>
              <a:ext uri="{FF2B5EF4-FFF2-40B4-BE49-F238E27FC236}">
                <a16:creationId xmlns:a16="http://schemas.microsoft.com/office/drawing/2014/main" id="{271033A8-9993-D71D-D34A-3A66C3029EF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9135" y="1309206"/>
            <a:ext cx="7857067" cy="4419600"/>
          </a:xfrm>
          <a:prstGeom prst="rect">
            <a:avLst/>
          </a:prstGeom>
        </p:spPr>
      </p:pic>
      <p:pic>
        <p:nvPicPr>
          <p:cNvPr id="18" name="Picture 17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F17E74C2-1B22-7830-4267-8DD2BACCE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67" y="1307772"/>
            <a:ext cx="7857067" cy="441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0209F3-CC18-3CAE-EEF1-E7C6AFE52589}"/>
              </a:ext>
            </a:extLst>
          </p:cNvPr>
          <p:cNvSpPr/>
          <p:nvPr/>
        </p:nvSpPr>
        <p:spPr>
          <a:xfrm>
            <a:off x="10590835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B2ACC-BCD0-3738-A0EC-F0B000B310E7}"/>
              </a:ext>
            </a:extLst>
          </p:cNvPr>
          <p:cNvSpPr/>
          <p:nvPr/>
        </p:nvSpPr>
        <p:spPr>
          <a:xfrm>
            <a:off x="7654657" y="5730240"/>
            <a:ext cx="5197743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9880DB-C2C9-A46F-E08F-8FFF07306AC7}"/>
              </a:ext>
            </a:extLst>
          </p:cNvPr>
          <p:cNvSpPr/>
          <p:nvPr/>
        </p:nvSpPr>
        <p:spPr>
          <a:xfrm>
            <a:off x="10603597" y="5730240"/>
            <a:ext cx="1154063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 descr="A person holding a sword&#10;&#10;AI-generated content may be incorrect.">
            <a:extLst>
              <a:ext uri="{FF2B5EF4-FFF2-40B4-BE49-F238E27FC236}">
                <a16:creationId xmlns:a16="http://schemas.microsoft.com/office/drawing/2014/main" id="{CA9D95A7-871A-48A2-A9CF-EE9FDD06D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49" y="4833347"/>
            <a:ext cx="2529886" cy="892210"/>
          </a:xfrm>
          <a:prstGeom prst="rect">
            <a:avLst/>
          </a:prstGeom>
        </p:spPr>
      </p:pic>
      <p:pic>
        <p:nvPicPr>
          <p:cNvPr id="8" name="Picture 7" descr="A purple and orange text&#10;&#10;AI-generated content may be incorrect.">
            <a:extLst>
              <a:ext uri="{FF2B5EF4-FFF2-40B4-BE49-F238E27FC236}">
                <a16:creationId xmlns:a16="http://schemas.microsoft.com/office/drawing/2014/main" id="{C15093FB-9F94-2DA6-3D7C-05C4C4DFDC1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1" y="4835162"/>
            <a:ext cx="2529886" cy="892210"/>
          </a:xfrm>
          <a:prstGeom prst="rect">
            <a:avLst/>
          </a:prstGeom>
        </p:spPr>
      </p:pic>
      <p:pic>
        <p:nvPicPr>
          <p:cNvPr id="16" name="Picture 15" descr="A logo with yellow text&#10;&#10;AI-generated content may be incorrect.">
            <a:extLst>
              <a:ext uri="{FF2B5EF4-FFF2-40B4-BE49-F238E27FC236}">
                <a16:creationId xmlns:a16="http://schemas.microsoft.com/office/drawing/2014/main" id="{DC1E7C3C-AA2B-9654-88F9-077E2CF1B47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26" y="4840662"/>
            <a:ext cx="2530555" cy="892446"/>
          </a:xfrm>
          <a:prstGeom prst="rect">
            <a:avLst/>
          </a:prstGeom>
        </p:spPr>
      </p:pic>
      <p:pic>
        <p:nvPicPr>
          <p:cNvPr id="19" name="Picture 18" descr="A room with a desk and a chair&#10;&#10;AI-generated content may be incorrect.">
            <a:extLst>
              <a:ext uri="{FF2B5EF4-FFF2-40B4-BE49-F238E27FC236}">
                <a16:creationId xmlns:a16="http://schemas.microsoft.com/office/drawing/2014/main" id="{8E1CBE5C-4141-AA89-3A19-95DA89893F2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838" y="1312169"/>
            <a:ext cx="7846023" cy="4413388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7492C6A-E6C3-8F4B-C8B7-2C24335E8C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111" b="16444"/>
          <a:stretch/>
        </p:blipFill>
        <p:spPr>
          <a:xfrm>
            <a:off x="-2368062" y="1310640"/>
            <a:ext cx="10022718" cy="441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D0F5A6-7535-003C-5D3B-4723CA06A77F}"/>
              </a:ext>
            </a:extLst>
          </p:cNvPr>
          <p:cNvSpPr/>
          <p:nvPr/>
        </p:nvSpPr>
        <p:spPr>
          <a:xfrm>
            <a:off x="434340" y="5425440"/>
            <a:ext cx="1492783" cy="419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7B71D-264A-98D8-0953-33312E03F35C}"/>
              </a:ext>
            </a:extLst>
          </p:cNvPr>
          <p:cNvSpPr txBox="1"/>
          <p:nvPr/>
        </p:nvSpPr>
        <p:spPr>
          <a:xfrm>
            <a:off x="179663" y="1519814"/>
            <a:ext cx="2322377" cy="327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10/10/2024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CANTO VII: 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THE DREAM ENDING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   </a:t>
            </a:r>
            <a:r>
              <a:rPr lang="en-US" sz="1400" i="1" dirty="0">
                <a:solidFill>
                  <a:srgbClr val="FFEF23"/>
                </a:solidFill>
                <a:latin typeface="Zona Pro ExtraLight" panose="02010A03040002020004" pitchFamily="50" charset="0"/>
              </a:rPr>
              <a:t>With our hearts leaden, we disembark the train. In me is a certain truth hidden, forgotten even by whom it concerns.   </a:t>
            </a: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</a:t>
            </a:r>
            <a:endParaRPr lang="en-PH" sz="1400" dirty="0">
              <a:solidFill>
                <a:schemeClr val="bg1"/>
              </a:solidFill>
              <a:latin typeface="Zona Pro" panose="02010A03040002020004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CCADF2-911D-D143-C4C1-10AB04219D20}"/>
              </a:ext>
            </a:extLst>
          </p:cNvPr>
          <p:cNvSpPr txBox="1"/>
          <p:nvPr/>
        </p:nvSpPr>
        <p:spPr>
          <a:xfrm>
            <a:off x="452836" y="5413653"/>
            <a:ext cx="146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  <a:t>WATCH NOW</a:t>
            </a:r>
            <a:br>
              <a:rPr lang="en-US" sz="12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</a:schemeClr>
                </a:solidFill>
                <a:latin typeface="Zona Pro ExtraLight" panose="02010A03040002020004" pitchFamily="50" charset="0"/>
              </a:rPr>
              <a:t>PANOORIN NA</a:t>
            </a:r>
            <a:endParaRPr lang="en-PH" sz="1200" dirty="0">
              <a:solidFill>
                <a:schemeClr val="accent1">
                  <a:lumMod val="50000"/>
                </a:schemeClr>
              </a:solidFill>
              <a:latin typeface="Zona Pro ExtraLight" panose="02010A03040002020004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F0147F-0461-3B62-19BE-62E296ED9B37}"/>
              </a:ext>
            </a:extLst>
          </p:cNvPr>
          <p:cNvSpPr txBox="1"/>
          <p:nvPr/>
        </p:nvSpPr>
        <p:spPr>
          <a:xfrm>
            <a:off x="1434856" y="5413653"/>
            <a:ext cx="146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  <a:alpha val="0"/>
                  </a:schemeClr>
                </a:solidFill>
                <a:latin typeface="Zona Pro" panose="02010A03040002020004" pitchFamily="50" charset="0"/>
              </a:rPr>
              <a:t>TO BE</a:t>
            </a:r>
            <a:br>
              <a:rPr lang="en-US" sz="1200" dirty="0">
                <a:solidFill>
                  <a:schemeClr val="accent1">
                    <a:lumMod val="50000"/>
                    <a:alpha val="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  <a:alpha val="0"/>
                  </a:schemeClr>
                </a:solidFill>
                <a:latin typeface="Zona Pro ExtraLight" panose="02010A03040002020004" pitchFamily="50" charset="0"/>
              </a:rPr>
              <a:t>CONTINUED</a:t>
            </a:r>
            <a:endParaRPr lang="en-PH" sz="1200" dirty="0">
              <a:solidFill>
                <a:schemeClr val="accent1">
                  <a:lumMod val="50000"/>
                  <a:alpha val="0"/>
                </a:schemeClr>
              </a:solidFill>
              <a:latin typeface="Zona Pro ExtraLight" panose="02010A03040002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2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C1C3A-C111-2FB4-95BC-0C37DD2C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4CCE808-7120-C01D-CBE5-1916DEFA0537}"/>
              </a:ext>
            </a:extLst>
          </p:cNvPr>
          <p:cNvSpPr txBox="1"/>
          <p:nvPr/>
        </p:nvSpPr>
        <p:spPr>
          <a:xfrm>
            <a:off x="4786421" y="101322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EFB2B-2733-6A43-AF27-F9BB718D9C47}"/>
              </a:ext>
            </a:extLst>
          </p:cNvPr>
          <p:cNvSpPr txBox="1"/>
          <p:nvPr/>
        </p:nvSpPr>
        <p:spPr>
          <a:xfrm>
            <a:off x="5974081" y="101321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58692-D843-2B4F-7FC8-1F81CC726DB5}"/>
              </a:ext>
            </a:extLst>
          </p:cNvPr>
          <p:cNvSpPr txBox="1"/>
          <p:nvPr/>
        </p:nvSpPr>
        <p:spPr>
          <a:xfrm>
            <a:off x="7621060" y="100605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40E07-D2FC-F425-DBEA-423929CD8388}"/>
              </a:ext>
            </a:extLst>
          </p:cNvPr>
          <p:cNvSpPr txBox="1"/>
          <p:nvPr/>
        </p:nvSpPr>
        <p:spPr>
          <a:xfrm>
            <a:off x="8847553" y="101320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F9D8807-49E3-34C5-E04E-2C28FC139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208446" y="80928"/>
            <a:ext cx="649605" cy="1095375"/>
          </a:xfrm>
          <a:prstGeom prst="rect">
            <a:avLst/>
          </a:prstGeom>
        </p:spPr>
      </p:pic>
      <p:pic>
        <p:nvPicPr>
          <p:cNvPr id="9" name="Picture 8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842E8384-EAFB-B5D6-7454-2CB3A728C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620931" y="105611"/>
            <a:ext cx="1492784" cy="1097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BBC6B-6E8D-339E-7261-E29CE4CB37EF}"/>
              </a:ext>
            </a:extLst>
          </p:cNvPr>
          <p:cNvSpPr txBox="1"/>
          <p:nvPr/>
        </p:nvSpPr>
        <p:spPr>
          <a:xfrm>
            <a:off x="762819" y="5484585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20000"/>
                  </a:schemeClr>
                </a:solidFill>
                <a:latin typeface="Akira Expanded" panose="02000800000000000000" pitchFamily="50" charset="0"/>
              </a:rPr>
              <a:t>LIMBUS NEWS</a:t>
            </a:r>
            <a:endParaRPr lang="en-PH" sz="4000" dirty="0">
              <a:solidFill>
                <a:schemeClr val="bg1">
                  <a:alpha val="20000"/>
                </a:schemeClr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13F92-F22E-E4E2-690B-94FA4C5F3433}"/>
              </a:ext>
            </a:extLst>
          </p:cNvPr>
          <p:cNvSpPr/>
          <p:nvPr/>
        </p:nvSpPr>
        <p:spPr>
          <a:xfrm>
            <a:off x="-314960" y="1310640"/>
            <a:ext cx="13167360" cy="44196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 descr="A person and person standing in a field with a castle in the background&#10;&#10;AI-generated content may be incorrect.">
            <a:extLst>
              <a:ext uri="{FF2B5EF4-FFF2-40B4-BE49-F238E27FC236}">
                <a16:creationId xmlns:a16="http://schemas.microsoft.com/office/drawing/2014/main" id="{F4E6AC9C-6A8F-D8DA-4A22-079ADAD78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9135" y="1309206"/>
            <a:ext cx="7857067" cy="4419600"/>
          </a:xfrm>
          <a:prstGeom prst="rect">
            <a:avLst/>
          </a:prstGeom>
        </p:spPr>
      </p:pic>
      <p:pic>
        <p:nvPicPr>
          <p:cNvPr id="18" name="Picture 17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D48DBF70-C406-943D-AF39-914FC7002D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2561" y="1307772"/>
            <a:ext cx="7857067" cy="4419600"/>
          </a:xfrm>
          <a:prstGeom prst="rect">
            <a:avLst/>
          </a:prstGeom>
        </p:spPr>
      </p:pic>
      <p:pic>
        <p:nvPicPr>
          <p:cNvPr id="19" name="Picture 18" descr="A room with a desk and a chair&#10;&#10;AI-generated content may be incorrect.">
            <a:extLst>
              <a:ext uri="{FF2B5EF4-FFF2-40B4-BE49-F238E27FC236}">
                <a16:creationId xmlns:a16="http://schemas.microsoft.com/office/drawing/2014/main" id="{FF3A412C-7B31-CB58-D187-481E3D51F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11" y="1312169"/>
            <a:ext cx="7846023" cy="44133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4D13B54-BEB3-9E22-B730-166567DE97E3}"/>
              </a:ext>
            </a:extLst>
          </p:cNvPr>
          <p:cNvSpPr/>
          <p:nvPr/>
        </p:nvSpPr>
        <p:spPr>
          <a:xfrm>
            <a:off x="10590835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52D325-6123-6F8C-BED9-7B54FF19B66D}"/>
              </a:ext>
            </a:extLst>
          </p:cNvPr>
          <p:cNvSpPr/>
          <p:nvPr/>
        </p:nvSpPr>
        <p:spPr>
          <a:xfrm>
            <a:off x="7654657" y="5730240"/>
            <a:ext cx="5197743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52A3D6-36F4-E411-1C5A-F185FC2ADA1F}"/>
              </a:ext>
            </a:extLst>
          </p:cNvPr>
          <p:cNvSpPr/>
          <p:nvPr/>
        </p:nvSpPr>
        <p:spPr>
          <a:xfrm>
            <a:off x="11037937" y="5730240"/>
            <a:ext cx="1154063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 descr="A logo with yellow text&#10;&#10;AI-generated content may be incorrect.">
            <a:extLst>
              <a:ext uri="{FF2B5EF4-FFF2-40B4-BE49-F238E27FC236}">
                <a16:creationId xmlns:a16="http://schemas.microsoft.com/office/drawing/2014/main" id="{E952B686-BCFF-C71B-279F-1494E2EF6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79" y="4834926"/>
            <a:ext cx="2530555" cy="892446"/>
          </a:xfrm>
          <a:prstGeom prst="rect">
            <a:avLst/>
          </a:prstGeom>
        </p:spPr>
      </p:pic>
      <p:pic>
        <p:nvPicPr>
          <p:cNvPr id="8" name="Picture 7" descr="A person holding a sword&#10;&#10;AI-generated content may be incorrect.">
            <a:extLst>
              <a:ext uri="{FF2B5EF4-FFF2-40B4-BE49-F238E27FC236}">
                <a16:creationId xmlns:a16="http://schemas.microsoft.com/office/drawing/2014/main" id="{9E434D9D-2D08-79A1-DD36-E9E8A40B41D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1" y="4833347"/>
            <a:ext cx="2529886" cy="892210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1FD227C-92A1-CF7D-003C-30D040972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111" b="16444"/>
          <a:stretch/>
        </p:blipFill>
        <p:spPr>
          <a:xfrm>
            <a:off x="-2368062" y="1310640"/>
            <a:ext cx="10022718" cy="441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056061-9B68-E9FE-9A25-B0FC6EA60AB9}"/>
              </a:ext>
            </a:extLst>
          </p:cNvPr>
          <p:cNvSpPr/>
          <p:nvPr/>
        </p:nvSpPr>
        <p:spPr>
          <a:xfrm>
            <a:off x="434340" y="5425440"/>
            <a:ext cx="1492783" cy="419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D18C97-BC03-2D2D-4541-E590D1A456EA}"/>
              </a:ext>
            </a:extLst>
          </p:cNvPr>
          <p:cNvSpPr txBox="1"/>
          <p:nvPr/>
        </p:nvSpPr>
        <p:spPr>
          <a:xfrm>
            <a:off x="179663" y="1519814"/>
            <a:ext cx="2897945" cy="360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T.B.A.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CANTO VIII: 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THE SUNDERRED WITNESSING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   </a:t>
            </a:r>
            <a:r>
              <a:rPr lang="en-US" sz="1400" i="1" dirty="0">
                <a:solidFill>
                  <a:srgbClr val="5BFFDE"/>
                </a:solidFill>
                <a:latin typeface="Zona Pro ExtraLight" panose="02010A03040002020004" pitchFamily="50" charset="0"/>
              </a:rPr>
              <a:t>Not released yet. The Surrendered Witnessing is the eighth Story Chapter of Limbus Company, and is Hong Lu's focus chapter. It will be released sometime during 2025 .   </a:t>
            </a: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</a:t>
            </a:r>
            <a:endParaRPr lang="en-PH" sz="1400" dirty="0">
              <a:solidFill>
                <a:schemeClr val="bg1"/>
              </a:solidFill>
              <a:latin typeface="Zona Pro" panose="02010A03040002020004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5CD21-6713-0D1F-0C5E-0E61F2CF9671}"/>
              </a:ext>
            </a:extLst>
          </p:cNvPr>
          <p:cNvSpPr txBox="1"/>
          <p:nvPr/>
        </p:nvSpPr>
        <p:spPr>
          <a:xfrm>
            <a:off x="452836" y="5413653"/>
            <a:ext cx="146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  <a:t>TO BE</a:t>
            </a:r>
            <a:br>
              <a:rPr lang="en-US" sz="12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</a:schemeClr>
                </a:solidFill>
                <a:latin typeface="Zona Pro ExtraLight" panose="02010A03040002020004" pitchFamily="50" charset="0"/>
              </a:rPr>
              <a:t>CONTINUED</a:t>
            </a:r>
            <a:endParaRPr lang="en-PH" sz="1200" dirty="0">
              <a:solidFill>
                <a:schemeClr val="accent1">
                  <a:lumMod val="50000"/>
                </a:schemeClr>
              </a:solidFill>
              <a:latin typeface="Zona Pro ExtraLight" panose="02010A03040002020004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E8E7C4-660B-FCA9-F68C-FD0988FCA140}"/>
              </a:ext>
            </a:extLst>
          </p:cNvPr>
          <p:cNvSpPr/>
          <p:nvPr/>
        </p:nvSpPr>
        <p:spPr>
          <a:xfrm>
            <a:off x="-314960" y="6989469"/>
            <a:ext cx="13468252" cy="7315200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470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CE738-5002-AED9-2077-957DAC8D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60A1E931-25CD-7846-8244-74919B77473E}"/>
              </a:ext>
            </a:extLst>
          </p:cNvPr>
          <p:cNvSpPr/>
          <p:nvPr/>
        </p:nvSpPr>
        <p:spPr>
          <a:xfrm>
            <a:off x="9104678" y="1493776"/>
            <a:ext cx="2064892" cy="4593805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!!Rectangle 25">
            <a:extLst>
              <a:ext uri="{FF2B5EF4-FFF2-40B4-BE49-F238E27FC236}">
                <a16:creationId xmlns:a16="http://schemas.microsoft.com/office/drawing/2014/main" id="{0151E757-2C77-9BF9-B7EC-65E64237219D}"/>
              </a:ext>
            </a:extLst>
          </p:cNvPr>
          <p:cNvSpPr/>
          <p:nvPr/>
        </p:nvSpPr>
        <p:spPr>
          <a:xfrm>
            <a:off x="10590835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C6A5A-8209-57BF-C3BE-8238A6BFF951}"/>
              </a:ext>
            </a:extLst>
          </p:cNvPr>
          <p:cNvSpPr txBox="1"/>
          <p:nvPr/>
        </p:nvSpPr>
        <p:spPr>
          <a:xfrm>
            <a:off x="4786421" y="101322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5C9A1-8B12-B86B-CB04-A91C9668D35B}"/>
              </a:ext>
            </a:extLst>
          </p:cNvPr>
          <p:cNvSpPr txBox="1"/>
          <p:nvPr/>
        </p:nvSpPr>
        <p:spPr>
          <a:xfrm>
            <a:off x="5974081" y="101321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FC89E-C6F3-7023-D854-0C3D672099D7}"/>
              </a:ext>
            </a:extLst>
          </p:cNvPr>
          <p:cNvSpPr txBox="1"/>
          <p:nvPr/>
        </p:nvSpPr>
        <p:spPr>
          <a:xfrm>
            <a:off x="7621060" y="100605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362B7-1823-3265-600F-36E513E53043}"/>
              </a:ext>
            </a:extLst>
          </p:cNvPr>
          <p:cNvSpPr txBox="1"/>
          <p:nvPr/>
        </p:nvSpPr>
        <p:spPr>
          <a:xfrm>
            <a:off x="8847553" y="101320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289FD61-56B6-4351-DD45-4D0340629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208446" y="80928"/>
            <a:ext cx="649605" cy="1095375"/>
          </a:xfrm>
          <a:prstGeom prst="rect">
            <a:avLst/>
          </a:prstGeom>
        </p:spPr>
      </p:pic>
      <p:pic>
        <p:nvPicPr>
          <p:cNvPr id="9" name="Picture 8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2146C0D5-C8A1-CF6D-2763-AD3738A87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620931" y="105611"/>
            <a:ext cx="1492784" cy="1097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3E45F-6F25-5910-A065-F5B726148A5A}"/>
              </a:ext>
            </a:extLst>
          </p:cNvPr>
          <p:cNvSpPr txBox="1"/>
          <p:nvPr/>
        </p:nvSpPr>
        <p:spPr>
          <a:xfrm>
            <a:off x="762818" y="5484585"/>
            <a:ext cx="8777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20000"/>
                  </a:schemeClr>
                </a:solidFill>
                <a:latin typeface="Akira Expanded" panose="02000800000000000000" pitchFamily="50" charset="0"/>
              </a:rPr>
              <a:t>COMMUNITY FORUM</a:t>
            </a:r>
            <a:endParaRPr lang="en-PH" sz="4000" dirty="0">
              <a:solidFill>
                <a:schemeClr val="bg1">
                  <a:alpha val="20000"/>
                </a:schemeClr>
              </a:solidFill>
              <a:latin typeface="Akira Expanded" panose="02000800000000000000" pitchFamily="50" charset="0"/>
            </a:endParaRPr>
          </a:p>
        </p:txBody>
      </p:sp>
      <p:sp>
        <p:nvSpPr>
          <p:cNvPr id="22" name="!!Rectangle 21">
            <a:extLst>
              <a:ext uri="{FF2B5EF4-FFF2-40B4-BE49-F238E27FC236}">
                <a16:creationId xmlns:a16="http://schemas.microsoft.com/office/drawing/2014/main" id="{4D69D02D-E2C3-599F-53C0-BCD91B793CEC}"/>
              </a:ext>
            </a:extLst>
          </p:cNvPr>
          <p:cNvSpPr/>
          <p:nvPr/>
        </p:nvSpPr>
        <p:spPr>
          <a:xfrm>
            <a:off x="9018394" y="1404347"/>
            <a:ext cx="2261565" cy="4788124"/>
          </a:xfrm>
          <a:prstGeom prst="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4" name="!!Rectangle 23">
            <a:extLst>
              <a:ext uri="{FF2B5EF4-FFF2-40B4-BE49-F238E27FC236}">
                <a16:creationId xmlns:a16="http://schemas.microsoft.com/office/drawing/2014/main" id="{1F10CC74-118D-EB63-BA4D-56F0CA23EF33}"/>
              </a:ext>
            </a:extLst>
          </p:cNvPr>
          <p:cNvSpPr/>
          <p:nvPr/>
        </p:nvSpPr>
        <p:spPr>
          <a:xfrm>
            <a:off x="1131358" y="1404347"/>
            <a:ext cx="7857067" cy="4079521"/>
          </a:xfrm>
          <a:prstGeom prst="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!!Rectangle 26">
            <a:extLst>
              <a:ext uri="{FF2B5EF4-FFF2-40B4-BE49-F238E27FC236}">
                <a16:creationId xmlns:a16="http://schemas.microsoft.com/office/drawing/2014/main" id="{6EDE90FB-9560-B21F-3444-CA27EB06306F}"/>
              </a:ext>
            </a:extLst>
          </p:cNvPr>
          <p:cNvSpPr/>
          <p:nvPr/>
        </p:nvSpPr>
        <p:spPr>
          <a:xfrm>
            <a:off x="1247611" y="1494494"/>
            <a:ext cx="7624559" cy="3784958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!!Rectangle 27">
            <a:extLst>
              <a:ext uri="{FF2B5EF4-FFF2-40B4-BE49-F238E27FC236}">
                <a16:creationId xmlns:a16="http://schemas.microsoft.com/office/drawing/2014/main" id="{1A474074-FF7E-2FAB-3C37-FF5EBBCFB903}"/>
              </a:ext>
            </a:extLst>
          </p:cNvPr>
          <p:cNvSpPr/>
          <p:nvPr/>
        </p:nvSpPr>
        <p:spPr>
          <a:xfrm>
            <a:off x="9104678" y="1493776"/>
            <a:ext cx="2064892" cy="3990091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!!Rectangle 29">
            <a:extLst>
              <a:ext uri="{FF2B5EF4-FFF2-40B4-BE49-F238E27FC236}">
                <a16:creationId xmlns:a16="http://schemas.microsoft.com/office/drawing/2014/main" id="{C84AF86D-D9FF-DAA6-2547-FEB91935D90E}"/>
              </a:ext>
            </a:extLst>
          </p:cNvPr>
          <p:cNvSpPr/>
          <p:nvPr/>
        </p:nvSpPr>
        <p:spPr>
          <a:xfrm>
            <a:off x="1371600" y="1578549"/>
            <a:ext cx="3048000" cy="1601532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!!Rectangle 30">
            <a:extLst>
              <a:ext uri="{FF2B5EF4-FFF2-40B4-BE49-F238E27FC236}">
                <a16:creationId xmlns:a16="http://schemas.microsoft.com/office/drawing/2014/main" id="{B9EC9DA2-5AA0-0233-FDF1-BFADDCAD4514}"/>
              </a:ext>
            </a:extLst>
          </p:cNvPr>
          <p:cNvSpPr/>
          <p:nvPr/>
        </p:nvSpPr>
        <p:spPr>
          <a:xfrm>
            <a:off x="1371600" y="3264136"/>
            <a:ext cx="3048000" cy="1601532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!!Rectangle 31">
            <a:extLst>
              <a:ext uri="{FF2B5EF4-FFF2-40B4-BE49-F238E27FC236}">
                <a16:creationId xmlns:a16="http://schemas.microsoft.com/office/drawing/2014/main" id="{5B83A75E-F298-9E92-922A-DDDFC9F66393}"/>
              </a:ext>
            </a:extLst>
          </p:cNvPr>
          <p:cNvSpPr/>
          <p:nvPr/>
        </p:nvSpPr>
        <p:spPr>
          <a:xfrm>
            <a:off x="4509785" y="1578549"/>
            <a:ext cx="3048000" cy="1601532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!!Rectangle 32">
            <a:extLst>
              <a:ext uri="{FF2B5EF4-FFF2-40B4-BE49-F238E27FC236}">
                <a16:creationId xmlns:a16="http://schemas.microsoft.com/office/drawing/2014/main" id="{71D47061-71AC-9C33-38D4-FA2EF0B1EB09}"/>
              </a:ext>
            </a:extLst>
          </p:cNvPr>
          <p:cNvSpPr/>
          <p:nvPr/>
        </p:nvSpPr>
        <p:spPr>
          <a:xfrm>
            <a:off x="4509785" y="3264136"/>
            <a:ext cx="3048000" cy="1601532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5" name="!!Picture 34" descr="A cartoon of a child with a halo on her head&#10;&#10;AI-generated content may be incorrect.">
            <a:extLst>
              <a:ext uri="{FF2B5EF4-FFF2-40B4-BE49-F238E27FC236}">
                <a16:creationId xmlns:a16="http://schemas.microsoft.com/office/drawing/2014/main" id="{2EC1E9F1-2777-4A21-3678-A14594D45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09" y="1615440"/>
            <a:ext cx="2287295" cy="1522704"/>
          </a:xfrm>
          <a:prstGeom prst="rect">
            <a:avLst/>
          </a:prstGeom>
        </p:spPr>
      </p:pic>
      <p:pic>
        <p:nvPicPr>
          <p:cNvPr id="39" name="!!Picture 38" descr="Cartoon of a child with long hair and a box of food&#10;&#10;AI-generated content may be incorrect.">
            <a:extLst>
              <a:ext uri="{FF2B5EF4-FFF2-40B4-BE49-F238E27FC236}">
                <a16:creationId xmlns:a16="http://schemas.microsoft.com/office/drawing/2014/main" id="{0FEF8C66-24D0-06A4-6D5D-4FF75E7BB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07" y="1614722"/>
            <a:ext cx="2285542" cy="1521537"/>
          </a:xfrm>
          <a:prstGeom prst="rect">
            <a:avLst/>
          </a:prstGeom>
        </p:spPr>
      </p:pic>
      <p:pic>
        <p:nvPicPr>
          <p:cNvPr id="41" name="!!Picture 40" descr="A cartoon of a child holding a bag&#10;&#10;AI-generated content may be incorrect.">
            <a:extLst>
              <a:ext uri="{FF2B5EF4-FFF2-40B4-BE49-F238E27FC236}">
                <a16:creationId xmlns:a16="http://schemas.microsoft.com/office/drawing/2014/main" id="{C99F2A1C-5166-18DC-4D73-1098466E31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09" y="3299825"/>
            <a:ext cx="2288372" cy="1523421"/>
          </a:xfrm>
          <a:prstGeom prst="rect">
            <a:avLst/>
          </a:prstGeom>
        </p:spPr>
      </p:pic>
      <p:pic>
        <p:nvPicPr>
          <p:cNvPr id="37" name="!!Picture 36" descr="A cartoon of a child with a chess piece&#10;&#10;AI-generated content may be incorrect.">
            <a:extLst>
              <a:ext uri="{FF2B5EF4-FFF2-40B4-BE49-F238E27FC236}">
                <a16:creationId xmlns:a16="http://schemas.microsoft.com/office/drawing/2014/main" id="{6687672F-7309-D255-DCB7-A4861E4EF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54" y="3305398"/>
            <a:ext cx="2287295" cy="1522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00828F-B52E-4C9D-E657-BB6FBF8A76F3}"/>
              </a:ext>
            </a:extLst>
          </p:cNvPr>
          <p:cNvSpPr/>
          <p:nvPr/>
        </p:nvSpPr>
        <p:spPr>
          <a:xfrm>
            <a:off x="-314960" y="-7406640"/>
            <a:ext cx="13468252" cy="7315200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719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9F5E-DABC-946F-EB95-35C7206B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F88F11C1-D50A-8FDE-15BF-7210A0F9B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5004" y="2270760"/>
            <a:ext cx="2359742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8B0436F-0CFC-6E8F-432F-A4AA21305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5003" y="2262856"/>
            <a:ext cx="2359742" cy="68580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F15821CA-9ADE-E89A-FC2A-0399172DD221}"/>
              </a:ext>
            </a:extLst>
          </p:cNvPr>
          <p:cNvGrpSpPr/>
          <p:nvPr/>
        </p:nvGrpSpPr>
        <p:grpSpPr>
          <a:xfrm>
            <a:off x="3815787" y="473742"/>
            <a:ext cx="4560426" cy="5422836"/>
            <a:chOff x="4027914" y="1134850"/>
            <a:chExt cx="4560426" cy="542283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653CAD9-1BF9-968B-EB13-1D536A68EB06}"/>
                </a:ext>
              </a:extLst>
            </p:cNvPr>
            <p:cNvGrpSpPr/>
            <p:nvPr/>
          </p:nvGrpSpPr>
          <p:grpSpPr>
            <a:xfrm>
              <a:off x="4027914" y="2190073"/>
              <a:ext cx="4560426" cy="4367613"/>
              <a:chOff x="3815787" y="1889760"/>
              <a:chExt cx="4560426" cy="436761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C1FD7E-C30E-642C-FABF-96882B33E924}"/>
                  </a:ext>
                </a:extLst>
              </p:cNvPr>
              <p:cNvSpPr/>
              <p:nvPr/>
            </p:nvSpPr>
            <p:spPr>
              <a:xfrm>
                <a:off x="3815787" y="1889760"/>
                <a:ext cx="4560426" cy="721024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BE5CF13-3713-A205-A35E-A256C622903F}"/>
                  </a:ext>
                </a:extLst>
              </p:cNvPr>
              <p:cNvSpPr/>
              <p:nvPr/>
            </p:nvSpPr>
            <p:spPr>
              <a:xfrm>
                <a:off x="7802880" y="2073488"/>
                <a:ext cx="353568" cy="353568"/>
              </a:xfrm>
              <a:prstGeom prst="ellipse">
                <a:avLst/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37FBE56-BE33-9161-3EF7-03B5810C4826}"/>
                  </a:ext>
                </a:extLst>
              </p:cNvPr>
              <p:cNvSpPr/>
              <p:nvPr/>
            </p:nvSpPr>
            <p:spPr>
              <a:xfrm>
                <a:off x="3815787" y="2627377"/>
                <a:ext cx="4560426" cy="3629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6" name="Flowchart: Terminator 5">
                <a:extLst>
                  <a:ext uri="{FF2B5EF4-FFF2-40B4-BE49-F238E27FC236}">
                    <a16:creationId xmlns:a16="http://schemas.microsoft.com/office/drawing/2014/main" id="{D3169015-6D21-A667-F6E9-186E7E72CEA3}"/>
                  </a:ext>
                </a:extLst>
              </p:cNvPr>
              <p:cNvSpPr/>
              <p:nvPr/>
            </p:nvSpPr>
            <p:spPr>
              <a:xfrm>
                <a:off x="4282440" y="5196840"/>
                <a:ext cx="1737360" cy="502920"/>
              </a:xfrm>
              <a:prstGeom prst="flowChartTermina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" name="Flowchart: Terminator 6">
                <a:extLst>
                  <a:ext uri="{FF2B5EF4-FFF2-40B4-BE49-F238E27FC236}">
                    <a16:creationId xmlns:a16="http://schemas.microsoft.com/office/drawing/2014/main" id="{479D3CC5-0439-8FFA-C5AB-BDB66C65EBA3}"/>
                  </a:ext>
                </a:extLst>
              </p:cNvPr>
              <p:cNvSpPr/>
              <p:nvPr/>
            </p:nvSpPr>
            <p:spPr>
              <a:xfrm>
                <a:off x="5328213" y="5196840"/>
                <a:ext cx="1737360" cy="502920"/>
              </a:xfrm>
              <a:prstGeom prst="flowChartTermina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8" name="Flowchart: Terminator 7">
                <a:extLst>
                  <a:ext uri="{FF2B5EF4-FFF2-40B4-BE49-F238E27FC236}">
                    <a16:creationId xmlns:a16="http://schemas.microsoft.com/office/drawing/2014/main" id="{8DF29B35-B0FF-6412-DA75-1BC532A1F478}"/>
                  </a:ext>
                </a:extLst>
              </p:cNvPr>
              <p:cNvSpPr/>
              <p:nvPr/>
            </p:nvSpPr>
            <p:spPr>
              <a:xfrm>
                <a:off x="6172202" y="5196840"/>
                <a:ext cx="1737360" cy="502920"/>
              </a:xfrm>
              <a:prstGeom prst="flowChartTermina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9" name="Flowchart: Terminator 8">
                <a:extLst>
                  <a:ext uri="{FF2B5EF4-FFF2-40B4-BE49-F238E27FC236}">
                    <a16:creationId xmlns:a16="http://schemas.microsoft.com/office/drawing/2014/main" id="{D5C9B908-0E5C-1E83-54C2-834C77B91483}"/>
                  </a:ext>
                </a:extLst>
              </p:cNvPr>
              <p:cNvSpPr/>
              <p:nvPr/>
            </p:nvSpPr>
            <p:spPr>
              <a:xfrm>
                <a:off x="4282440" y="3120648"/>
                <a:ext cx="1737360" cy="502920"/>
              </a:xfrm>
              <a:prstGeom prst="flowChartTerminator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1" name="Flowchart: Terminator 10">
                <a:extLst>
                  <a:ext uri="{FF2B5EF4-FFF2-40B4-BE49-F238E27FC236}">
                    <a16:creationId xmlns:a16="http://schemas.microsoft.com/office/drawing/2014/main" id="{3289AE36-2226-B1DF-CAE7-146B6E6D35D8}"/>
                  </a:ext>
                </a:extLst>
              </p:cNvPr>
              <p:cNvSpPr/>
              <p:nvPr/>
            </p:nvSpPr>
            <p:spPr>
              <a:xfrm>
                <a:off x="6172202" y="3120648"/>
                <a:ext cx="1737360" cy="502920"/>
              </a:xfrm>
              <a:prstGeom prst="flowChartTerminator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2" name="Flowchart: Terminator 11">
                <a:extLst>
                  <a:ext uri="{FF2B5EF4-FFF2-40B4-BE49-F238E27FC236}">
                    <a16:creationId xmlns:a16="http://schemas.microsoft.com/office/drawing/2014/main" id="{AE46AB54-E011-3F0E-C0B6-67DD3B4697DB}"/>
                  </a:ext>
                </a:extLst>
              </p:cNvPr>
              <p:cNvSpPr/>
              <p:nvPr/>
            </p:nvSpPr>
            <p:spPr>
              <a:xfrm>
                <a:off x="4282440" y="3705580"/>
                <a:ext cx="1737360" cy="502920"/>
              </a:xfrm>
              <a:prstGeom prst="flowChartTerminator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" name="Flowchart: Terminator 13">
                <a:extLst>
                  <a:ext uri="{FF2B5EF4-FFF2-40B4-BE49-F238E27FC236}">
                    <a16:creationId xmlns:a16="http://schemas.microsoft.com/office/drawing/2014/main" id="{D011DBD6-71AB-5FFE-65C5-946461FE62D1}"/>
                  </a:ext>
                </a:extLst>
              </p:cNvPr>
              <p:cNvSpPr/>
              <p:nvPr/>
            </p:nvSpPr>
            <p:spPr>
              <a:xfrm>
                <a:off x="6172202" y="3705580"/>
                <a:ext cx="1737360" cy="502920"/>
              </a:xfrm>
              <a:prstGeom prst="flowChartTerminator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7FE79D-8CD0-3EC2-FB2C-43C68008A2E3}"/>
                  </a:ext>
                </a:extLst>
              </p:cNvPr>
              <p:cNvSpPr/>
              <p:nvPr/>
            </p:nvSpPr>
            <p:spPr>
              <a:xfrm>
                <a:off x="5623560" y="3120648"/>
                <a:ext cx="862894" cy="5029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42D93AE-47E3-5FEE-29DF-FDFFD93B668C}"/>
                  </a:ext>
                </a:extLst>
              </p:cNvPr>
              <p:cNvSpPr/>
              <p:nvPr/>
            </p:nvSpPr>
            <p:spPr>
              <a:xfrm>
                <a:off x="5587365" y="3128551"/>
                <a:ext cx="69533" cy="4871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DF335F-2F60-051B-BC07-5F0C7921915E}"/>
                  </a:ext>
                </a:extLst>
              </p:cNvPr>
              <p:cNvSpPr/>
              <p:nvPr/>
            </p:nvSpPr>
            <p:spPr>
              <a:xfrm>
                <a:off x="5623560" y="3705580"/>
                <a:ext cx="862894" cy="5029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8EB96B-9829-0640-D8F5-A45472FB12D9}"/>
                  </a:ext>
                </a:extLst>
              </p:cNvPr>
              <p:cNvSpPr/>
              <p:nvPr/>
            </p:nvSpPr>
            <p:spPr>
              <a:xfrm>
                <a:off x="6463593" y="3128551"/>
                <a:ext cx="45719" cy="4871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A6E224-2C7C-BCA6-1702-560C50D1297E}"/>
                  </a:ext>
                </a:extLst>
              </p:cNvPr>
              <p:cNvSpPr/>
              <p:nvPr/>
            </p:nvSpPr>
            <p:spPr>
              <a:xfrm>
                <a:off x="5587365" y="3713483"/>
                <a:ext cx="69533" cy="4871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4F3A466-FCAD-BB62-D448-0860CCFDB82A}"/>
                  </a:ext>
                </a:extLst>
              </p:cNvPr>
              <p:cNvSpPr/>
              <p:nvPr/>
            </p:nvSpPr>
            <p:spPr>
              <a:xfrm>
                <a:off x="6463592" y="3713483"/>
                <a:ext cx="45719" cy="4871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7696F10-04AA-9359-5B6B-C0DFE24FFB5E}"/>
                  </a:ext>
                </a:extLst>
              </p:cNvPr>
              <p:cNvSpPr/>
              <p:nvPr/>
            </p:nvSpPr>
            <p:spPr>
              <a:xfrm>
                <a:off x="4585036" y="4366660"/>
                <a:ext cx="151429" cy="151429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>
                  <a:noFill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86DD615-1D1A-6C81-CD0F-DC32C013EFA1}"/>
                  </a:ext>
                </a:extLst>
              </p:cNvPr>
              <p:cNvSpPr/>
              <p:nvPr/>
            </p:nvSpPr>
            <p:spPr>
              <a:xfrm flipV="1">
                <a:off x="3815787" y="2581154"/>
                <a:ext cx="4560426" cy="4571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083E111-513D-02AB-802E-2EC94ABD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6361" y="3251084"/>
                <a:ext cx="217349" cy="242048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41F435E-66A4-1BB9-75AC-4EE8EAEE0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9943" y="3837657"/>
                <a:ext cx="170186" cy="226915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0F5486-E324-0BC0-470F-91C7E61A59E4}"/>
                  </a:ext>
                </a:extLst>
              </p:cNvPr>
              <p:cNvSpPr txBox="1"/>
              <p:nvPr/>
            </p:nvSpPr>
            <p:spPr>
              <a:xfrm>
                <a:off x="4740239" y="3227705"/>
                <a:ext cx="26295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chemeClr val="tx1">
                        <a:alpha val="45000"/>
                      </a:schemeClr>
                    </a:solidFill>
                    <a:latin typeface="Zona Pro ExtraLight" panose="02010A03040002020004" pitchFamily="50" charset="0"/>
                  </a:rPr>
                  <a:t>USERNAME</a:t>
                </a:r>
                <a:endParaRPr lang="en-PH" sz="1200" i="1" dirty="0">
                  <a:solidFill>
                    <a:schemeClr val="tx1">
                      <a:alpha val="45000"/>
                    </a:schemeClr>
                  </a:solidFill>
                  <a:latin typeface="Zona Pro ExtraLight" panose="02010A03040002020004" pitchFamily="50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B98069-A451-A22E-E351-84FA38586669}"/>
                  </a:ext>
                </a:extLst>
              </p:cNvPr>
              <p:cNvSpPr txBox="1"/>
              <p:nvPr/>
            </p:nvSpPr>
            <p:spPr>
              <a:xfrm>
                <a:off x="4736465" y="3816541"/>
                <a:ext cx="26295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chemeClr val="tx1">
                        <a:alpha val="45000"/>
                      </a:schemeClr>
                    </a:solidFill>
                    <a:latin typeface="Zona Pro ExtraLight" panose="02010A03040002020004" pitchFamily="50" charset="0"/>
                  </a:rPr>
                  <a:t>PASSWORD</a:t>
                </a:r>
                <a:endParaRPr lang="en-PH" sz="1200" i="1" dirty="0">
                  <a:solidFill>
                    <a:schemeClr val="tx1">
                      <a:alpha val="45000"/>
                    </a:schemeClr>
                  </a:solidFill>
                  <a:latin typeface="Zona Pro ExtraLight" panose="02010A03040002020004" pitchFamily="50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F65CF4A-8DF9-043D-327A-D16E23F6A619}"/>
                  </a:ext>
                </a:extLst>
              </p:cNvPr>
              <p:cNvSpPr txBox="1"/>
              <p:nvPr/>
            </p:nvSpPr>
            <p:spPr>
              <a:xfrm>
                <a:off x="4705032" y="4334652"/>
                <a:ext cx="26295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alpha val="45000"/>
                      </a:schemeClr>
                    </a:solidFill>
                    <a:latin typeface="Zona Pro ExtraLight" panose="02010A03040002020004" pitchFamily="50" charset="0"/>
                  </a:rPr>
                  <a:t>REMEMBER ME (ONLY FOR 1 MONTH)</a:t>
                </a:r>
                <a:endParaRPr lang="en-PH" sz="800" i="1" dirty="0">
                  <a:solidFill>
                    <a:schemeClr val="tx1">
                      <a:alpha val="45000"/>
                    </a:schemeClr>
                  </a:solidFill>
                  <a:latin typeface="Zona Pro ExtraLight" panose="02010A03040002020004" pitchFamily="50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7F87C3-893F-4C05-7D64-BA3EF01888F5}"/>
                  </a:ext>
                </a:extLst>
              </p:cNvPr>
              <p:cNvSpPr txBox="1"/>
              <p:nvPr/>
            </p:nvSpPr>
            <p:spPr>
              <a:xfrm>
                <a:off x="4781234" y="5263634"/>
                <a:ext cx="2629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Zona Pro" panose="02010A03040002020004" pitchFamily="50" charset="0"/>
                  </a:rPr>
                  <a:t>LOGIN / SIGN IN</a:t>
                </a:r>
                <a:endParaRPr lang="en-PH" dirty="0">
                  <a:solidFill>
                    <a:schemeClr val="bg1"/>
                  </a:solidFill>
                  <a:latin typeface="Zona Pro" panose="02010A03040002020004" pitchFamily="50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20A478-CB32-E69D-582B-2B1E5AE057F4}"/>
                  </a:ext>
                </a:extLst>
              </p:cNvPr>
              <p:cNvSpPr txBox="1"/>
              <p:nvPr/>
            </p:nvSpPr>
            <p:spPr>
              <a:xfrm>
                <a:off x="4781234" y="5760458"/>
                <a:ext cx="26295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i="1" dirty="0">
                    <a:solidFill>
                      <a:schemeClr val="tx1">
                        <a:alpha val="80000"/>
                      </a:schemeClr>
                    </a:solidFill>
                    <a:latin typeface="Zona Pro ExtraLight" panose="02010A03040002020004" pitchFamily="50" charset="0"/>
                  </a:rPr>
                  <a:t>SIGN UP / CREATE AN ACCOUNT</a:t>
                </a:r>
                <a:endParaRPr lang="en-PH" sz="900" i="1" dirty="0">
                  <a:solidFill>
                    <a:schemeClr val="tx1">
                      <a:alpha val="80000"/>
                    </a:schemeClr>
                  </a:solidFill>
                  <a:latin typeface="Zona Pro ExtraLight" panose="02010A03040002020004" pitchFamily="50" charset="0"/>
                </a:endParaRPr>
              </a:p>
            </p:txBody>
          </p:sp>
          <p:sp>
            <p:nvSpPr>
              <p:cNvPr id="47" name="Flowchart: Summing Junction 46">
                <a:extLst>
                  <a:ext uri="{FF2B5EF4-FFF2-40B4-BE49-F238E27FC236}">
                    <a16:creationId xmlns:a16="http://schemas.microsoft.com/office/drawing/2014/main" id="{721FB68C-6359-22F5-AAB6-C55D50754248}"/>
                  </a:ext>
                </a:extLst>
              </p:cNvPr>
              <p:cNvSpPr/>
              <p:nvPr/>
            </p:nvSpPr>
            <p:spPr>
              <a:xfrm>
                <a:off x="7837789" y="2108397"/>
                <a:ext cx="283749" cy="283749"/>
              </a:xfrm>
              <a:prstGeom prst="flowChartSummingJunction">
                <a:avLst/>
              </a:prstGeom>
              <a:solidFill>
                <a:schemeClr val="bg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521190-D454-49C1-F33B-3769E1584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447" y="1134850"/>
              <a:ext cx="1737360" cy="1737360"/>
            </a:xfrm>
            <a:prstGeom prst="rect">
              <a:avLst/>
            </a:prstGeom>
          </p:spPr>
        </p:pic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79FA61E-316E-F4E9-31E4-A148ED382715}"/>
              </a:ext>
            </a:extLst>
          </p:cNvPr>
          <p:cNvSpPr/>
          <p:nvPr/>
        </p:nvSpPr>
        <p:spPr>
          <a:xfrm>
            <a:off x="4051031" y="4656084"/>
            <a:ext cx="299989" cy="181586"/>
          </a:xfrm>
          <a:prstGeom prst="rect">
            <a:avLst/>
          </a:prstGeom>
          <a:solidFill>
            <a:srgbClr val="00B0F0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5582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5760B-0FEA-C284-D9D0-A40418373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!!Rectangle 26">
            <a:extLst>
              <a:ext uri="{FF2B5EF4-FFF2-40B4-BE49-F238E27FC236}">
                <a16:creationId xmlns:a16="http://schemas.microsoft.com/office/drawing/2014/main" id="{FE13D1D8-9390-7A39-A78C-C138247D88E3}"/>
              </a:ext>
            </a:extLst>
          </p:cNvPr>
          <p:cNvSpPr/>
          <p:nvPr/>
        </p:nvSpPr>
        <p:spPr>
          <a:xfrm>
            <a:off x="4041738" y="4696434"/>
            <a:ext cx="5730912" cy="1016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556BD1-C87E-58C2-7A07-E928B3A198C2}"/>
              </a:ext>
            </a:extLst>
          </p:cNvPr>
          <p:cNvSpPr/>
          <p:nvPr/>
        </p:nvSpPr>
        <p:spPr>
          <a:xfrm>
            <a:off x="4051030" y="4656084"/>
            <a:ext cx="5695485" cy="1815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4D67CE7-CF93-3DF8-35BC-8941B54BA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-649605" y="80928"/>
            <a:ext cx="649605" cy="1095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FD9844-CAD7-E71C-3BFD-C39EE8CFD349}"/>
              </a:ext>
            </a:extLst>
          </p:cNvPr>
          <p:cNvSpPr txBox="1"/>
          <p:nvPr/>
        </p:nvSpPr>
        <p:spPr>
          <a:xfrm>
            <a:off x="4786421" y="-1036454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F0178E-AF86-DBB2-3621-B429BF6E460F}"/>
              </a:ext>
            </a:extLst>
          </p:cNvPr>
          <p:cNvSpPr txBox="1"/>
          <p:nvPr/>
        </p:nvSpPr>
        <p:spPr>
          <a:xfrm>
            <a:off x="5974081" y="-1036455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4FC4B-03EB-DE8F-4584-F95EB3448F9F}"/>
              </a:ext>
            </a:extLst>
          </p:cNvPr>
          <p:cNvSpPr txBox="1"/>
          <p:nvPr/>
        </p:nvSpPr>
        <p:spPr>
          <a:xfrm>
            <a:off x="7621060" y="-1037171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AF6A6-15E7-D081-14C5-BF55FEFB3A0F}"/>
              </a:ext>
            </a:extLst>
          </p:cNvPr>
          <p:cNvSpPr txBox="1"/>
          <p:nvPr/>
        </p:nvSpPr>
        <p:spPr>
          <a:xfrm>
            <a:off x="8847553" y="-1036456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8404C-3AFF-1E25-3E9C-B2F4435B611E}"/>
              </a:ext>
            </a:extLst>
          </p:cNvPr>
          <p:cNvSpPr txBox="1"/>
          <p:nvPr/>
        </p:nvSpPr>
        <p:spPr>
          <a:xfrm>
            <a:off x="762819" y="7015921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0"/>
                  </a:schemeClr>
                </a:solidFill>
                <a:latin typeface="Akira Expanded" panose="02000800000000000000" pitchFamily="50" charset="0"/>
              </a:rPr>
              <a:t>LIMBUS</a:t>
            </a:r>
            <a:r>
              <a:rPr lang="en-US" sz="4000" dirty="0">
                <a:solidFill>
                  <a:schemeClr val="bg1"/>
                </a:solidFill>
                <a:latin typeface="Akira Expanded" panose="02000800000000000000" pitchFamily="50" charset="0"/>
              </a:rPr>
              <a:t> </a:t>
            </a:r>
            <a:r>
              <a:rPr lang="en-US" sz="4000" dirty="0">
                <a:solidFill>
                  <a:schemeClr val="bg1">
                    <a:alpha val="0"/>
                  </a:schemeClr>
                </a:solidFill>
                <a:latin typeface="Akira Expanded" panose="02000800000000000000" pitchFamily="50" charset="0"/>
              </a:rPr>
              <a:t>NEWS</a:t>
            </a:r>
            <a:endParaRPr lang="en-PH" sz="4000" dirty="0">
              <a:solidFill>
                <a:schemeClr val="bg1">
                  <a:alpha val="0"/>
                </a:schemeClr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278AC-6167-85B6-A9D1-B840D1BE12CA}"/>
              </a:ext>
            </a:extLst>
          </p:cNvPr>
          <p:cNvSpPr/>
          <p:nvPr/>
        </p:nvSpPr>
        <p:spPr>
          <a:xfrm>
            <a:off x="12246663" y="1310640"/>
            <a:ext cx="13167360" cy="44196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4" name="Picture 33" descr="A cartoon of a person in a room with a window&#10;&#10;AI-generated content may be incorrect.">
            <a:extLst>
              <a:ext uri="{FF2B5EF4-FFF2-40B4-BE49-F238E27FC236}">
                <a16:creationId xmlns:a16="http://schemas.microsoft.com/office/drawing/2014/main" id="{36C7ADDF-40F9-0342-8993-55A431A1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68" y="1309923"/>
            <a:ext cx="7857067" cy="4419600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2B4905F-F59E-2503-EF3A-9C935CEFCD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111" b="16444"/>
          <a:stretch/>
        </p:blipFill>
        <p:spPr>
          <a:xfrm>
            <a:off x="-727388" y="1310640"/>
            <a:ext cx="6307238" cy="441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CD9E75-1A74-50F7-C0BB-FB81108ED27B}"/>
              </a:ext>
            </a:extLst>
          </p:cNvPr>
          <p:cNvSpPr/>
          <p:nvPr/>
        </p:nvSpPr>
        <p:spPr>
          <a:xfrm>
            <a:off x="-1686565" y="5425440"/>
            <a:ext cx="1492783" cy="419100"/>
          </a:xfrm>
          <a:prstGeom prst="rect">
            <a:avLst/>
          </a:pr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04B6EE-B8A3-A169-3EC5-13EEDBA41B11}"/>
              </a:ext>
            </a:extLst>
          </p:cNvPr>
          <p:cNvSpPr/>
          <p:nvPr/>
        </p:nvSpPr>
        <p:spPr>
          <a:xfrm>
            <a:off x="14606169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711A2-71E4-DE0C-D0A7-259BA71B5A17}"/>
              </a:ext>
            </a:extLst>
          </p:cNvPr>
          <p:cNvSpPr/>
          <p:nvPr/>
        </p:nvSpPr>
        <p:spPr>
          <a:xfrm>
            <a:off x="7654657" y="5730240"/>
            <a:ext cx="5197743" cy="9144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2CF43-444B-E334-626E-931E18E949E6}"/>
              </a:ext>
            </a:extLst>
          </p:cNvPr>
          <p:cNvSpPr/>
          <p:nvPr/>
        </p:nvSpPr>
        <p:spPr>
          <a:xfrm>
            <a:off x="7654657" y="5730240"/>
            <a:ext cx="1154063" cy="91440"/>
          </a:xfrm>
          <a:prstGeom prst="rect">
            <a:avLst/>
          </a:pr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8" name="Picture 7" descr="A video game advertisement with a skull and a sword&#10;&#10;AI-generated content may be incorrect.">
            <a:extLst>
              <a:ext uri="{FF2B5EF4-FFF2-40B4-BE49-F238E27FC236}">
                <a16:creationId xmlns:a16="http://schemas.microsoft.com/office/drawing/2014/main" id="{4BB79866-0048-13E4-D988-FA12B3EE66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073" y="4837671"/>
            <a:ext cx="2529888" cy="892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541901-FDBB-3F9E-AEE2-BF066FEC745F}"/>
              </a:ext>
            </a:extLst>
          </p:cNvPr>
          <p:cNvSpPr txBox="1"/>
          <p:nvPr/>
        </p:nvSpPr>
        <p:spPr>
          <a:xfrm>
            <a:off x="179664" y="1519814"/>
            <a:ext cx="2372618" cy="360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alpha val="0"/>
                  </a:schemeClr>
                </a:solidFill>
                <a:latin typeface="Zona Pro" panose="02010A03040002020004" pitchFamily="50" charset="0"/>
              </a:rPr>
              <a:t>02/27/2023</a:t>
            </a:r>
            <a:br>
              <a:rPr lang="en-US" sz="1400" dirty="0">
                <a:solidFill>
                  <a:schemeClr val="bg1">
                    <a:alpha val="0"/>
                  </a:schemeClr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>
                    <a:alpha val="0"/>
                  </a:schemeClr>
                </a:solidFill>
                <a:latin typeface="Zona Pro" panose="02010A03040002020004" pitchFamily="50" charset="0"/>
              </a:rPr>
              <a:t>CANTO I: THE OUTCAST</a:t>
            </a:r>
            <a:br>
              <a:rPr lang="en-US" sz="1400" dirty="0">
                <a:solidFill>
                  <a:schemeClr val="bg1">
                    <a:alpha val="0"/>
                  </a:schemeClr>
                </a:solidFill>
                <a:latin typeface="Zona Pro" panose="02010A03040002020004" pitchFamily="50" charset="0"/>
              </a:rPr>
            </a:br>
            <a:br>
              <a:rPr lang="en-US" sz="1400" dirty="0">
                <a:solidFill>
                  <a:schemeClr val="bg1">
                    <a:alpha val="0"/>
                  </a:schemeClr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>
                    <a:alpha val="0"/>
                  </a:schemeClr>
                </a:solidFill>
                <a:latin typeface="Zona Pro" panose="02010A03040002020004" pitchFamily="50" charset="0"/>
              </a:rPr>
              <a:t>“   </a:t>
            </a:r>
            <a:r>
              <a:rPr lang="en-US" sz="1400" i="1" dirty="0">
                <a:solidFill>
                  <a:srgbClr val="69350B">
                    <a:alpha val="0"/>
                  </a:srgbClr>
                </a:solidFill>
                <a:latin typeface="Zona Pro ExtraLight" panose="02010A03040002020004" pitchFamily="50" charset="0"/>
              </a:rPr>
              <a:t>I was given the role of Manager. My Guide instructed me to find a branch of gold, to which my head nodded. Unknowingly, I walked face-first into one of nightmares.</a:t>
            </a:r>
            <a:r>
              <a:rPr lang="en-US" sz="1400" i="1" dirty="0">
                <a:solidFill>
                  <a:srgbClr val="69350B">
                    <a:alpha val="0"/>
                  </a:srgbClr>
                </a:solidFill>
                <a:latin typeface="Zona Pro" panose="02010A03040002020004" pitchFamily="50" charset="0"/>
              </a:rPr>
              <a:t>   </a:t>
            </a:r>
            <a:r>
              <a:rPr lang="en-US" sz="1400" dirty="0">
                <a:solidFill>
                  <a:schemeClr val="bg1">
                    <a:alpha val="0"/>
                  </a:schemeClr>
                </a:solidFill>
                <a:latin typeface="Zona Pro" panose="02010A03040002020004" pitchFamily="50" charset="0"/>
              </a:rPr>
              <a:t>“</a:t>
            </a:r>
            <a:endParaRPr lang="en-PH" sz="1400" dirty="0">
              <a:solidFill>
                <a:schemeClr val="bg1">
                  <a:alpha val="0"/>
                </a:schemeClr>
              </a:solidFill>
              <a:latin typeface="Zona Pro" panose="02010A03040002020004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817F8F-3C4B-E8D1-A5E3-C1D274AC7823}"/>
              </a:ext>
            </a:extLst>
          </p:cNvPr>
          <p:cNvSpPr txBox="1"/>
          <p:nvPr/>
        </p:nvSpPr>
        <p:spPr>
          <a:xfrm>
            <a:off x="-3076889" y="5413653"/>
            <a:ext cx="146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  <a:alpha val="0"/>
                  </a:schemeClr>
                </a:solidFill>
                <a:latin typeface="Zona Pro" panose="02010A03040002020004" pitchFamily="50" charset="0"/>
              </a:rPr>
              <a:t>WATCH NOW</a:t>
            </a:r>
            <a:br>
              <a:rPr lang="en-US" sz="1200" dirty="0">
                <a:solidFill>
                  <a:schemeClr val="accent1">
                    <a:lumMod val="50000"/>
                    <a:alpha val="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  <a:alpha val="0"/>
                  </a:schemeClr>
                </a:solidFill>
                <a:latin typeface="Zona Pro ExtraLight" panose="02010A03040002020004" pitchFamily="50" charset="0"/>
              </a:rPr>
              <a:t>PANOORIN NA</a:t>
            </a:r>
            <a:endParaRPr lang="en-PH" sz="1200" dirty="0">
              <a:solidFill>
                <a:schemeClr val="accent1">
                  <a:lumMod val="50000"/>
                  <a:alpha val="0"/>
                </a:schemeClr>
              </a:solidFill>
              <a:latin typeface="Zona Pro ExtraLight" panose="02010A03040002020004" pitchFamily="50" charset="0"/>
            </a:endParaRPr>
          </a:p>
        </p:txBody>
      </p:sp>
      <p:sp>
        <p:nvSpPr>
          <p:cNvPr id="19" name="!!Rectangle 18">
            <a:extLst>
              <a:ext uri="{FF2B5EF4-FFF2-40B4-BE49-F238E27FC236}">
                <a16:creationId xmlns:a16="http://schemas.microsoft.com/office/drawing/2014/main" id="{5FB0EF8D-D7A3-5671-53BF-EA094EED15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70159" y="4656800"/>
            <a:ext cx="180871" cy="18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!!Rectangle 19">
            <a:extLst>
              <a:ext uri="{FF2B5EF4-FFF2-40B4-BE49-F238E27FC236}">
                <a16:creationId xmlns:a16="http://schemas.microsoft.com/office/drawing/2014/main" id="{6F0BEA91-68DF-DA68-0733-B7264C95EA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46515" y="4656799"/>
            <a:ext cx="180871" cy="18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309F9-FEDE-24FC-E9FC-9D3A5050F5EB}"/>
              </a:ext>
            </a:extLst>
          </p:cNvPr>
          <p:cNvSpPr txBox="1"/>
          <p:nvPr/>
        </p:nvSpPr>
        <p:spPr>
          <a:xfrm>
            <a:off x="3131801" y="4875677"/>
            <a:ext cx="26295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>
                    <a:alpha val="80000"/>
                  </a:schemeClr>
                </a:solidFill>
                <a:latin typeface="Zona Pro ExtraLight" panose="02010A03040002020004" pitchFamily="50" charset="0"/>
              </a:rPr>
              <a:t>&gt; &gt;   LOADING …</a:t>
            </a:r>
            <a:endParaRPr lang="en-PH" sz="900" i="1" dirty="0">
              <a:solidFill>
                <a:schemeClr val="bg1">
                  <a:alpha val="80000"/>
                </a:schemeClr>
              </a:solidFill>
              <a:latin typeface="Zona Pro ExtraLight" panose="02010A03040002020004" pitchFamily="50" charset="0"/>
            </a:endParaRPr>
          </a:p>
        </p:txBody>
      </p:sp>
      <p:pic>
        <p:nvPicPr>
          <p:cNvPr id="40" name="Picture 39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5C7960D1-5C5C-A27B-083F-A35A16F55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898" y="1351443"/>
            <a:ext cx="5174205" cy="2558250"/>
          </a:xfrm>
          <a:prstGeom prst="rect">
            <a:avLst/>
          </a:prstGeom>
        </p:spPr>
      </p:pic>
      <p:pic>
        <p:nvPicPr>
          <p:cNvPr id="6" name="Picture 5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C7F6826A-ECCE-66F8-4349-5E61907388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1186513" y="105611"/>
            <a:ext cx="1492784" cy="10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3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C64786B-D947-F18B-E43F-6D5446429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208446" y="80928"/>
            <a:ext cx="649605" cy="1095375"/>
          </a:xfrm>
          <a:prstGeom prst="rect">
            <a:avLst/>
          </a:prstGeom>
        </p:spPr>
      </p:pic>
      <p:pic>
        <p:nvPicPr>
          <p:cNvPr id="9" name="Picture 8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3127052C-EA69-0B4C-3430-D848B336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708107" y="105611"/>
            <a:ext cx="1492784" cy="10979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6616AD-1A2A-1217-5BC8-7D5361FD9284}"/>
              </a:ext>
            </a:extLst>
          </p:cNvPr>
          <p:cNvSpPr txBox="1"/>
          <p:nvPr/>
        </p:nvSpPr>
        <p:spPr>
          <a:xfrm>
            <a:off x="4786421" y="101322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D9742-C7DE-8C94-1176-58996FFEA87A}"/>
              </a:ext>
            </a:extLst>
          </p:cNvPr>
          <p:cNvSpPr txBox="1"/>
          <p:nvPr/>
        </p:nvSpPr>
        <p:spPr>
          <a:xfrm>
            <a:off x="5974081" y="101321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4886B-B50A-78DE-16F3-4363910B0DAA}"/>
              </a:ext>
            </a:extLst>
          </p:cNvPr>
          <p:cNvSpPr txBox="1"/>
          <p:nvPr/>
        </p:nvSpPr>
        <p:spPr>
          <a:xfrm>
            <a:off x="7621060" y="100605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ADF88-758A-3BE9-6BC8-79949B27988A}"/>
              </a:ext>
            </a:extLst>
          </p:cNvPr>
          <p:cNvSpPr txBox="1"/>
          <p:nvPr/>
        </p:nvSpPr>
        <p:spPr>
          <a:xfrm>
            <a:off x="8847553" y="101320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EFFCA-78F3-D2E8-CF5D-C25F44839268}"/>
              </a:ext>
            </a:extLst>
          </p:cNvPr>
          <p:cNvSpPr txBox="1"/>
          <p:nvPr/>
        </p:nvSpPr>
        <p:spPr>
          <a:xfrm>
            <a:off x="762819" y="5484585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20000"/>
                  </a:schemeClr>
                </a:solidFill>
                <a:latin typeface="Akira Expanded" panose="02000800000000000000" pitchFamily="50" charset="0"/>
              </a:rPr>
              <a:t>LIMBUS NEWS</a:t>
            </a:r>
            <a:endParaRPr lang="en-PH" sz="4000" dirty="0">
              <a:solidFill>
                <a:schemeClr val="bg1">
                  <a:alpha val="20000"/>
                </a:schemeClr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FE427-1189-A23A-6739-AAE07B0017BF}"/>
              </a:ext>
            </a:extLst>
          </p:cNvPr>
          <p:cNvSpPr/>
          <p:nvPr/>
        </p:nvSpPr>
        <p:spPr>
          <a:xfrm>
            <a:off x="-314960" y="1310640"/>
            <a:ext cx="13167360" cy="44196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4" name="Picture 33" descr="A cartoon of a person in a room with a window&#10;&#10;AI-generated content may be incorrect.">
            <a:extLst>
              <a:ext uri="{FF2B5EF4-FFF2-40B4-BE49-F238E27FC236}">
                <a16:creationId xmlns:a16="http://schemas.microsoft.com/office/drawing/2014/main" id="{B758D9A1-EF49-22C1-1382-9672C05EF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68" y="1309923"/>
            <a:ext cx="7857067" cy="4419600"/>
          </a:xfrm>
          <a:prstGeom prst="rect">
            <a:avLst/>
          </a:prstGeom>
        </p:spPr>
      </p:pic>
      <p:pic>
        <p:nvPicPr>
          <p:cNvPr id="22" name="Picture 21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68C50A76-2AA8-8961-EB2A-B4F458F08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254" y="-5352057"/>
            <a:ext cx="7857067" cy="4419600"/>
          </a:xfrm>
          <a:prstGeom prst="rect">
            <a:avLst/>
          </a:prstGeom>
        </p:spPr>
      </p:pic>
      <p:pic>
        <p:nvPicPr>
          <p:cNvPr id="24" name="Picture 23" descr="A person and person standing in a field with a castle in the background&#10;&#10;AI-generated content may be incorrect.">
            <a:extLst>
              <a:ext uri="{FF2B5EF4-FFF2-40B4-BE49-F238E27FC236}">
                <a16:creationId xmlns:a16="http://schemas.microsoft.com/office/drawing/2014/main" id="{D2AF3F3E-A72F-CAC2-E358-52F8BCA30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254" y="-5202057"/>
            <a:ext cx="7857067" cy="4419600"/>
          </a:xfrm>
          <a:prstGeom prst="rect">
            <a:avLst/>
          </a:prstGeom>
        </p:spPr>
      </p:pic>
      <p:pic>
        <p:nvPicPr>
          <p:cNvPr id="26" name="Picture 25" descr="A cartoon of a child in a uniform&#10;&#10;AI-generated content may be incorrect.">
            <a:extLst>
              <a:ext uri="{FF2B5EF4-FFF2-40B4-BE49-F238E27FC236}">
                <a16:creationId xmlns:a16="http://schemas.microsoft.com/office/drawing/2014/main" id="{E0D81A93-7CE5-B5FC-30D8-E4CE6FF27A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541" y="-5052057"/>
            <a:ext cx="7850252" cy="4419600"/>
          </a:xfrm>
          <a:prstGeom prst="rect">
            <a:avLst/>
          </a:prstGeom>
        </p:spPr>
      </p:pic>
      <p:pic>
        <p:nvPicPr>
          <p:cNvPr id="28" name="Picture 27" descr="A cartoon of a person with a scarf and a cape&#10;&#10;AI-generated content may be incorrect.">
            <a:extLst>
              <a:ext uri="{FF2B5EF4-FFF2-40B4-BE49-F238E27FC236}">
                <a16:creationId xmlns:a16="http://schemas.microsoft.com/office/drawing/2014/main" id="{ED0DA72D-143D-1466-473C-48BDD5A11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254" y="-4902057"/>
            <a:ext cx="7857067" cy="4419600"/>
          </a:xfrm>
          <a:prstGeom prst="rect">
            <a:avLst/>
          </a:prstGeom>
        </p:spPr>
      </p:pic>
      <p:pic>
        <p:nvPicPr>
          <p:cNvPr id="30" name="Picture 29" descr="A group of people with swords&#10;&#10;AI-generated content may be incorrect.">
            <a:extLst>
              <a:ext uri="{FF2B5EF4-FFF2-40B4-BE49-F238E27FC236}">
                <a16:creationId xmlns:a16="http://schemas.microsoft.com/office/drawing/2014/main" id="{7205400D-3232-9E99-EDFD-921E39508D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254" y="-4752057"/>
            <a:ext cx="7857067" cy="4419600"/>
          </a:xfrm>
          <a:prstGeom prst="rect">
            <a:avLst/>
          </a:prstGeom>
        </p:spPr>
      </p:pic>
      <p:pic>
        <p:nvPicPr>
          <p:cNvPr id="32" name="Picture 31" descr="A group of people playing poker&#10;&#10;AI-generated content may be incorrect.">
            <a:extLst>
              <a:ext uri="{FF2B5EF4-FFF2-40B4-BE49-F238E27FC236}">
                <a16:creationId xmlns:a16="http://schemas.microsoft.com/office/drawing/2014/main" id="{65EAC6A3-7A04-8116-08DE-1841B2AD122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20" y="1309923"/>
            <a:ext cx="7857067" cy="4419600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31367D4-B7B1-D3CE-198C-29795B1F81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111" b="16444"/>
          <a:stretch/>
        </p:blipFill>
        <p:spPr>
          <a:xfrm>
            <a:off x="-727388" y="1310640"/>
            <a:ext cx="6307238" cy="4419600"/>
          </a:xfrm>
          <a:prstGeom prst="rect">
            <a:avLst/>
          </a:prstGeom>
        </p:spPr>
      </p:pic>
      <p:sp>
        <p:nvSpPr>
          <p:cNvPr id="11" name="!!Rectangle 10">
            <a:extLst>
              <a:ext uri="{FF2B5EF4-FFF2-40B4-BE49-F238E27FC236}">
                <a16:creationId xmlns:a16="http://schemas.microsoft.com/office/drawing/2014/main" id="{5E1C2D56-D699-9FF1-3161-4358B250D867}"/>
              </a:ext>
            </a:extLst>
          </p:cNvPr>
          <p:cNvSpPr/>
          <p:nvPr/>
        </p:nvSpPr>
        <p:spPr>
          <a:xfrm>
            <a:off x="434340" y="5425440"/>
            <a:ext cx="1492783" cy="419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21442-269B-C2C1-10F3-10889B45D798}"/>
              </a:ext>
            </a:extLst>
          </p:cNvPr>
          <p:cNvSpPr/>
          <p:nvPr/>
        </p:nvSpPr>
        <p:spPr>
          <a:xfrm>
            <a:off x="10590835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C4019-D4C8-53BE-53C5-A4E785A19F18}"/>
              </a:ext>
            </a:extLst>
          </p:cNvPr>
          <p:cNvSpPr/>
          <p:nvPr/>
        </p:nvSpPr>
        <p:spPr>
          <a:xfrm>
            <a:off x="7654657" y="5730240"/>
            <a:ext cx="5197743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971DC-0691-7C1D-11A1-96C7F6BB8744}"/>
              </a:ext>
            </a:extLst>
          </p:cNvPr>
          <p:cNvSpPr/>
          <p:nvPr/>
        </p:nvSpPr>
        <p:spPr>
          <a:xfrm>
            <a:off x="7654657" y="5730240"/>
            <a:ext cx="1154063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8" name="Picture 7" descr="A video game advertisement with a skull and a sword&#10;&#10;AI-generated content may be incorrect.">
            <a:extLst>
              <a:ext uri="{FF2B5EF4-FFF2-40B4-BE49-F238E27FC236}">
                <a16:creationId xmlns:a16="http://schemas.microsoft.com/office/drawing/2014/main" id="{3D554F23-06EB-2298-3348-6497C72306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48" y="4837671"/>
            <a:ext cx="2529888" cy="892211"/>
          </a:xfrm>
          <a:prstGeom prst="rect">
            <a:avLst/>
          </a:prstGeom>
        </p:spPr>
      </p:pic>
      <p:pic>
        <p:nvPicPr>
          <p:cNvPr id="21" name="Picture 20" descr="A cartoon of two people&#10;&#10;AI-generated content may be incorrect.">
            <a:extLst>
              <a:ext uri="{FF2B5EF4-FFF2-40B4-BE49-F238E27FC236}">
                <a16:creationId xmlns:a16="http://schemas.microsoft.com/office/drawing/2014/main" id="{2D0ADB04-7D33-2F44-D167-771F1D255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545" y="4837313"/>
            <a:ext cx="2529886" cy="892210"/>
          </a:xfrm>
          <a:prstGeom prst="rect">
            <a:avLst/>
          </a:prstGeom>
        </p:spPr>
      </p:pic>
      <p:pic>
        <p:nvPicPr>
          <p:cNvPr id="25" name="Picture 24" descr="A logo with yellow text&#10;&#10;AI-generated content may be incorrect.">
            <a:extLst>
              <a:ext uri="{FF2B5EF4-FFF2-40B4-BE49-F238E27FC236}">
                <a16:creationId xmlns:a16="http://schemas.microsoft.com/office/drawing/2014/main" id="{B6D039B0-C997-5531-9ECD-657C364C49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507" y="4597082"/>
            <a:ext cx="2530555" cy="892446"/>
          </a:xfrm>
          <a:prstGeom prst="rect">
            <a:avLst/>
          </a:prstGeom>
        </p:spPr>
      </p:pic>
      <p:pic>
        <p:nvPicPr>
          <p:cNvPr id="29" name="Picture 28" descr="A person in a suit&#10;&#10;AI-generated content may be incorrect.">
            <a:extLst>
              <a:ext uri="{FF2B5EF4-FFF2-40B4-BE49-F238E27FC236}">
                <a16:creationId xmlns:a16="http://schemas.microsoft.com/office/drawing/2014/main" id="{D8EE6C29-592E-AE25-2066-C3E1C658F4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917" y="4312038"/>
            <a:ext cx="2529886" cy="892210"/>
          </a:xfrm>
          <a:prstGeom prst="rect">
            <a:avLst/>
          </a:prstGeom>
        </p:spPr>
      </p:pic>
      <p:pic>
        <p:nvPicPr>
          <p:cNvPr id="33" name="Picture 32" descr="A text on a black background&#10;&#10;AI-generated content may be incorrect.">
            <a:extLst>
              <a:ext uri="{FF2B5EF4-FFF2-40B4-BE49-F238E27FC236}">
                <a16:creationId xmlns:a16="http://schemas.microsoft.com/office/drawing/2014/main" id="{C527E779-58F6-6680-51BC-75A456D57C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541" y="4805867"/>
            <a:ext cx="2529886" cy="892210"/>
          </a:xfrm>
          <a:prstGeom prst="rect">
            <a:avLst/>
          </a:prstGeom>
        </p:spPr>
      </p:pic>
      <p:pic>
        <p:nvPicPr>
          <p:cNvPr id="36" name="Picture 35" descr="A purple and orange text&#10;&#10;AI-generated content may be incorrect.">
            <a:extLst>
              <a:ext uri="{FF2B5EF4-FFF2-40B4-BE49-F238E27FC236}">
                <a16:creationId xmlns:a16="http://schemas.microsoft.com/office/drawing/2014/main" id="{7A5C0B44-B246-EB2C-B3BB-2ECEB96A48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541" y="4955867"/>
            <a:ext cx="2529886" cy="892210"/>
          </a:xfrm>
          <a:prstGeom prst="rect">
            <a:avLst/>
          </a:prstGeom>
        </p:spPr>
      </p:pic>
      <p:pic>
        <p:nvPicPr>
          <p:cNvPr id="38" name="Picture 37" descr="A person holding a sword&#10;&#10;AI-generated content may be incorrect.">
            <a:extLst>
              <a:ext uri="{FF2B5EF4-FFF2-40B4-BE49-F238E27FC236}">
                <a16:creationId xmlns:a16="http://schemas.microsoft.com/office/drawing/2014/main" id="{DF3FC17E-1FCB-2711-C9E9-6CBE1BA9C9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541" y="5105867"/>
            <a:ext cx="2529886" cy="892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CE87E3-534C-8EA3-EA49-387422D7DB56}"/>
              </a:ext>
            </a:extLst>
          </p:cNvPr>
          <p:cNvSpPr txBox="1"/>
          <p:nvPr/>
        </p:nvSpPr>
        <p:spPr>
          <a:xfrm>
            <a:off x="179664" y="1519814"/>
            <a:ext cx="2372618" cy="360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02/27/2023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CANTO I: THE OUTCAST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   </a:t>
            </a:r>
            <a:r>
              <a:rPr lang="en-US" sz="1400" i="1" dirty="0">
                <a:solidFill>
                  <a:srgbClr val="69350B"/>
                </a:solidFill>
                <a:latin typeface="Zona Pro ExtraLight" panose="02010A03040002020004" pitchFamily="50" charset="0"/>
              </a:rPr>
              <a:t>I was given the role of Manager. My Guide instructed me to find a branch of gold, to which my head nodded. Unknowingly, I walked face-first into one of nightmares.</a:t>
            </a:r>
            <a:r>
              <a:rPr lang="en-US" sz="1400" i="1" dirty="0">
                <a:solidFill>
                  <a:srgbClr val="69350B"/>
                </a:solidFill>
                <a:latin typeface="Zona Pro" panose="02010A03040002020004" pitchFamily="50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</a:t>
            </a:r>
            <a:endParaRPr lang="en-PH" sz="1400" dirty="0">
              <a:solidFill>
                <a:schemeClr val="bg1"/>
              </a:solidFill>
              <a:latin typeface="Zona Pro" panose="02010A03040002020004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5512F-450F-DE05-A129-27EDF8F0B695}"/>
              </a:ext>
            </a:extLst>
          </p:cNvPr>
          <p:cNvSpPr txBox="1"/>
          <p:nvPr/>
        </p:nvSpPr>
        <p:spPr>
          <a:xfrm>
            <a:off x="452836" y="5413653"/>
            <a:ext cx="146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  <a:t>WATCH NOW</a:t>
            </a:r>
            <a:br>
              <a:rPr lang="en-US" sz="12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</a:schemeClr>
                </a:solidFill>
                <a:latin typeface="Zona Pro ExtraLight" panose="02010A03040002020004" pitchFamily="50" charset="0"/>
              </a:rPr>
              <a:t>PANOORIN NA</a:t>
            </a:r>
            <a:endParaRPr lang="en-PH" sz="1200" dirty="0">
              <a:solidFill>
                <a:schemeClr val="accent1">
                  <a:lumMod val="50000"/>
                </a:schemeClr>
              </a:solidFill>
              <a:latin typeface="Zona Pro ExtraLight" panose="02010A03040002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9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5902B-70CE-4100-5508-C38A4DC0F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EDE9C0D-241F-BB0E-CE29-E1B8D5BF0D93}"/>
              </a:ext>
            </a:extLst>
          </p:cNvPr>
          <p:cNvSpPr txBox="1"/>
          <p:nvPr/>
        </p:nvSpPr>
        <p:spPr>
          <a:xfrm>
            <a:off x="4786421" y="101322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59C95-072C-6294-D911-7A21D3186BBD}"/>
              </a:ext>
            </a:extLst>
          </p:cNvPr>
          <p:cNvSpPr txBox="1"/>
          <p:nvPr/>
        </p:nvSpPr>
        <p:spPr>
          <a:xfrm>
            <a:off x="5974081" y="101321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E955-635B-BFF6-DF6F-56ECDFD14010}"/>
              </a:ext>
            </a:extLst>
          </p:cNvPr>
          <p:cNvSpPr txBox="1"/>
          <p:nvPr/>
        </p:nvSpPr>
        <p:spPr>
          <a:xfrm>
            <a:off x="7621060" y="100605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14C4A-C864-79A7-660E-BADBA32597FB}"/>
              </a:ext>
            </a:extLst>
          </p:cNvPr>
          <p:cNvSpPr txBox="1"/>
          <p:nvPr/>
        </p:nvSpPr>
        <p:spPr>
          <a:xfrm>
            <a:off x="8847553" y="101320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8DAD4AA-C468-81AC-080D-CEBB8BF3B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208446" y="80928"/>
            <a:ext cx="649605" cy="1095375"/>
          </a:xfrm>
          <a:prstGeom prst="rect">
            <a:avLst/>
          </a:prstGeom>
        </p:spPr>
      </p:pic>
      <p:pic>
        <p:nvPicPr>
          <p:cNvPr id="9" name="Picture 8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5F5E9923-B5A0-F224-DA92-461DF6F3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620931" y="105611"/>
            <a:ext cx="1492784" cy="1097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6DEC4-5F3F-637D-594A-C7CC245363C2}"/>
              </a:ext>
            </a:extLst>
          </p:cNvPr>
          <p:cNvSpPr txBox="1"/>
          <p:nvPr/>
        </p:nvSpPr>
        <p:spPr>
          <a:xfrm>
            <a:off x="762819" y="5484585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20000"/>
                  </a:schemeClr>
                </a:solidFill>
                <a:latin typeface="Akira Expanded" panose="02000800000000000000" pitchFamily="50" charset="0"/>
              </a:rPr>
              <a:t>LIMBUS NEWS</a:t>
            </a:r>
            <a:endParaRPr lang="en-PH" sz="4000" dirty="0">
              <a:solidFill>
                <a:schemeClr val="bg1">
                  <a:alpha val="20000"/>
                </a:schemeClr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B937BF-30BC-A55D-4003-A48E808FB96F}"/>
              </a:ext>
            </a:extLst>
          </p:cNvPr>
          <p:cNvSpPr/>
          <p:nvPr/>
        </p:nvSpPr>
        <p:spPr>
          <a:xfrm>
            <a:off x="-314960" y="1310640"/>
            <a:ext cx="13167360" cy="44196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Picture 23" descr="A group of people playing poker&#10;&#10;AI-generated content may be incorrect.">
            <a:extLst>
              <a:ext uri="{FF2B5EF4-FFF2-40B4-BE49-F238E27FC236}">
                <a16:creationId xmlns:a16="http://schemas.microsoft.com/office/drawing/2014/main" id="{75D51074-768A-C1AA-4359-9963D4317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67" y="1309923"/>
            <a:ext cx="7857067" cy="4419600"/>
          </a:xfrm>
          <a:prstGeom prst="rect">
            <a:avLst/>
          </a:prstGeom>
        </p:spPr>
      </p:pic>
      <p:pic>
        <p:nvPicPr>
          <p:cNvPr id="16" name="Picture 15" descr="A cartoon of a person in a room with a window&#10;&#10;AI-generated content may be incorrect.">
            <a:extLst>
              <a:ext uri="{FF2B5EF4-FFF2-40B4-BE49-F238E27FC236}">
                <a16:creationId xmlns:a16="http://schemas.microsoft.com/office/drawing/2014/main" id="{91F547DB-E2CD-0F06-D064-12669EA32D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9944" y="1309923"/>
            <a:ext cx="7857067" cy="4419600"/>
          </a:xfrm>
          <a:prstGeom prst="rect">
            <a:avLst/>
          </a:prstGeom>
        </p:spPr>
      </p:pic>
      <p:pic>
        <p:nvPicPr>
          <p:cNvPr id="18" name="Picture 17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0A87F86C-CBAB-9B3D-1E6E-A0D3735FD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254" y="-5352057"/>
            <a:ext cx="7857067" cy="4419600"/>
          </a:xfrm>
          <a:prstGeom prst="rect">
            <a:avLst/>
          </a:prstGeom>
        </p:spPr>
      </p:pic>
      <p:pic>
        <p:nvPicPr>
          <p:cNvPr id="20" name="Picture 19" descr="A person and person standing in a field with a castle in the background&#10;&#10;AI-generated content may be incorrect.">
            <a:extLst>
              <a:ext uri="{FF2B5EF4-FFF2-40B4-BE49-F238E27FC236}">
                <a16:creationId xmlns:a16="http://schemas.microsoft.com/office/drawing/2014/main" id="{6004643E-EBA4-8FC2-83D6-C6CCA2C1F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254" y="-5202057"/>
            <a:ext cx="7857067" cy="4419600"/>
          </a:xfrm>
          <a:prstGeom prst="rect">
            <a:avLst/>
          </a:prstGeom>
        </p:spPr>
      </p:pic>
      <p:pic>
        <p:nvPicPr>
          <p:cNvPr id="21" name="Picture 20" descr="A cartoon of a child in a uniform&#10;&#10;AI-generated content may be incorrect.">
            <a:extLst>
              <a:ext uri="{FF2B5EF4-FFF2-40B4-BE49-F238E27FC236}">
                <a16:creationId xmlns:a16="http://schemas.microsoft.com/office/drawing/2014/main" id="{F26AE209-A5B9-2770-4580-15E0165AE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541" y="-5052057"/>
            <a:ext cx="7850252" cy="4419600"/>
          </a:xfrm>
          <a:prstGeom prst="rect">
            <a:avLst/>
          </a:prstGeom>
        </p:spPr>
      </p:pic>
      <p:pic>
        <p:nvPicPr>
          <p:cNvPr id="22" name="Picture 21" descr="A cartoon of a person with a scarf and a cape&#10;&#10;AI-generated content may be incorrect.">
            <a:extLst>
              <a:ext uri="{FF2B5EF4-FFF2-40B4-BE49-F238E27FC236}">
                <a16:creationId xmlns:a16="http://schemas.microsoft.com/office/drawing/2014/main" id="{10323C6D-5FA7-E18C-AC63-7DAEFA4A6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254" y="-4902057"/>
            <a:ext cx="7857067" cy="4419600"/>
          </a:xfrm>
          <a:prstGeom prst="rect">
            <a:avLst/>
          </a:prstGeom>
        </p:spPr>
      </p:pic>
      <p:pic>
        <p:nvPicPr>
          <p:cNvPr id="23" name="Picture 22" descr="A group of people with swords&#10;&#10;AI-generated content may be incorrect.">
            <a:extLst>
              <a:ext uri="{FF2B5EF4-FFF2-40B4-BE49-F238E27FC236}">
                <a16:creationId xmlns:a16="http://schemas.microsoft.com/office/drawing/2014/main" id="{02336147-4AEE-BDA6-BC3A-7E56AAF6441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229" y="1309923"/>
            <a:ext cx="7857067" cy="4419600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4DAAF6-CE26-39BF-4BBC-39EF724632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111" b="16444"/>
          <a:stretch/>
        </p:blipFill>
        <p:spPr>
          <a:xfrm>
            <a:off x="-2368062" y="1310640"/>
            <a:ext cx="10022718" cy="441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C7DD9F-F180-2F94-5CCE-B6A15A809B37}"/>
              </a:ext>
            </a:extLst>
          </p:cNvPr>
          <p:cNvSpPr/>
          <p:nvPr/>
        </p:nvSpPr>
        <p:spPr>
          <a:xfrm>
            <a:off x="434340" y="5425440"/>
            <a:ext cx="1492783" cy="419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62653-686E-C3C0-FD7F-969970CD7698}"/>
              </a:ext>
            </a:extLst>
          </p:cNvPr>
          <p:cNvSpPr/>
          <p:nvPr/>
        </p:nvSpPr>
        <p:spPr>
          <a:xfrm>
            <a:off x="10590835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A1EFC5-0321-B837-B1C6-82D2B526BC1A}"/>
              </a:ext>
            </a:extLst>
          </p:cNvPr>
          <p:cNvSpPr/>
          <p:nvPr/>
        </p:nvSpPr>
        <p:spPr>
          <a:xfrm>
            <a:off x="7654657" y="5730240"/>
            <a:ext cx="5197743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cartoon of two people&#10;&#10;AI-generated content may be incorrect.">
            <a:extLst>
              <a:ext uri="{FF2B5EF4-FFF2-40B4-BE49-F238E27FC236}">
                <a16:creationId xmlns:a16="http://schemas.microsoft.com/office/drawing/2014/main" id="{C3358493-44D9-4F15-969F-7638F44426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49" y="4837313"/>
            <a:ext cx="2529886" cy="892210"/>
          </a:xfrm>
          <a:prstGeom prst="rect">
            <a:avLst/>
          </a:prstGeom>
        </p:spPr>
      </p:pic>
      <p:pic>
        <p:nvPicPr>
          <p:cNvPr id="8" name="Picture 7" descr="A video game advertisement with a skull and a sword&#10;&#10;AI-generated content may be incorrect.">
            <a:extLst>
              <a:ext uri="{FF2B5EF4-FFF2-40B4-BE49-F238E27FC236}">
                <a16:creationId xmlns:a16="http://schemas.microsoft.com/office/drawing/2014/main" id="{806401C3-0BB1-AE30-63B7-CA5C41F3D73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68" y="4837671"/>
            <a:ext cx="2529888" cy="892211"/>
          </a:xfrm>
          <a:prstGeom prst="rect">
            <a:avLst/>
          </a:prstGeom>
        </p:spPr>
      </p:pic>
      <p:pic>
        <p:nvPicPr>
          <p:cNvPr id="19" name="Picture 18" descr="A white bird with red eyes&#10;&#10;AI-generated content may be incorrect.">
            <a:extLst>
              <a:ext uri="{FF2B5EF4-FFF2-40B4-BE49-F238E27FC236}">
                <a16:creationId xmlns:a16="http://schemas.microsoft.com/office/drawing/2014/main" id="{D8FE6956-EB68-A479-D780-9D50E80E65F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26" y="4837313"/>
            <a:ext cx="2529886" cy="8922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666370B-3A6E-A17C-B71B-10F939AF670C}"/>
              </a:ext>
            </a:extLst>
          </p:cNvPr>
          <p:cNvSpPr/>
          <p:nvPr/>
        </p:nvSpPr>
        <p:spPr>
          <a:xfrm>
            <a:off x="8099415" y="5730240"/>
            <a:ext cx="1154063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45347-4306-57C1-1B53-1ADBFB6B4614}"/>
              </a:ext>
            </a:extLst>
          </p:cNvPr>
          <p:cNvSpPr txBox="1"/>
          <p:nvPr/>
        </p:nvSpPr>
        <p:spPr>
          <a:xfrm>
            <a:off x="179664" y="1519814"/>
            <a:ext cx="2479274" cy="360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02/27/2023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CANTO II: THE UNLOVING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   </a:t>
            </a:r>
            <a:r>
              <a:rPr lang="en-US" sz="1400" i="1" dirty="0">
                <a:solidFill>
                  <a:srgbClr val="820000"/>
                </a:solidFill>
                <a:latin typeface="Zona Pro ExtraLight" panose="02010A03040002020004" pitchFamily="50" charset="0"/>
              </a:rPr>
              <a:t>Trespassers took the Golden Bough. Sighing, the Guide offered another chance. Determined to succeed this time, we marched into a world of pleasure and ice..</a:t>
            </a:r>
            <a:r>
              <a:rPr lang="en-US" sz="1400" i="1" dirty="0">
                <a:solidFill>
                  <a:srgbClr val="69350B"/>
                </a:solidFill>
                <a:latin typeface="Zona Pro" panose="02010A03040002020004" pitchFamily="50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</a:t>
            </a:r>
            <a:endParaRPr lang="en-PH" sz="1400" dirty="0">
              <a:solidFill>
                <a:schemeClr val="bg1"/>
              </a:solidFill>
              <a:latin typeface="Zona Pro" panose="02010A03040002020004" pitchFamily="50" charset="0"/>
            </a:endParaRPr>
          </a:p>
        </p:txBody>
      </p:sp>
      <p:sp>
        <p:nvSpPr>
          <p:cNvPr id="27" name="!!TextBox 26">
            <a:extLst>
              <a:ext uri="{FF2B5EF4-FFF2-40B4-BE49-F238E27FC236}">
                <a16:creationId xmlns:a16="http://schemas.microsoft.com/office/drawing/2014/main" id="{8D7F04CA-1F0E-7361-B246-726089D6681D}"/>
              </a:ext>
            </a:extLst>
          </p:cNvPr>
          <p:cNvSpPr txBox="1"/>
          <p:nvPr/>
        </p:nvSpPr>
        <p:spPr>
          <a:xfrm>
            <a:off x="452836" y="5413653"/>
            <a:ext cx="146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  <a:t>WATCH NOW</a:t>
            </a:r>
            <a:br>
              <a:rPr lang="en-US" sz="12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</a:schemeClr>
                </a:solidFill>
                <a:latin typeface="Zona Pro ExtraLight" panose="02010A03040002020004" pitchFamily="50" charset="0"/>
              </a:rPr>
              <a:t>PANOORIN NA</a:t>
            </a:r>
            <a:endParaRPr lang="en-PH" sz="1200" dirty="0">
              <a:solidFill>
                <a:schemeClr val="accent1">
                  <a:lumMod val="50000"/>
                </a:schemeClr>
              </a:solidFill>
              <a:latin typeface="Zona Pro ExtraLight" panose="02010A03040002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3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EDAFD-21BF-AA31-F4B5-D039EA826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D30DF21-C97B-AEA2-476C-9E0995EDC840}"/>
              </a:ext>
            </a:extLst>
          </p:cNvPr>
          <p:cNvSpPr txBox="1"/>
          <p:nvPr/>
        </p:nvSpPr>
        <p:spPr>
          <a:xfrm>
            <a:off x="4786421" y="101322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C2678-FC28-F3C7-30AF-0443BA6570C3}"/>
              </a:ext>
            </a:extLst>
          </p:cNvPr>
          <p:cNvSpPr txBox="1"/>
          <p:nvPr/>
        </p:nvSpPr>
        <p:spPr>
          <a:xfrm>
            <a:off x="5974081" y="101321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C42BE-13E0-1EAA-E276-CDD3D76DB605}"/>
              </a:ext>
            </a:extLst>
          </p:cNvPr>
          <p:cNvSpPr txBox="1"/>
          <p:nvPr/>
        </p:nvSpPr>
        <p:spPr>
          <a:xfrm>
            <a:off x="7621060" y="100605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9F607-DE43-AE4C-0566-D91CB64D2E4B}"/>
              </a:ext>
            </a:extLst>
          </p:cNvPr>
          <p:cNvSpPr txBox="1"/>
          <p:nvPr/>
        </p:nvSpPr>
        <p:spPr>
          <a:xfrm>
            <a:off x="8847553" y="101320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810A0CD-9EE0-525E-814F-9382E738E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208446" y="80928"/>
            <a:ext cx="649605" cy="1095375"/>
          </a:xfrm>
          <a:prstGeom prst="rect">
            <a:avLst/>
          </a:prstGeom>
        </p:spPr>
      </p:pic>
      <p:pic>
        <p:nvPicPr>
          <p:cNvPr id="9" name="Picture 8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12D3F022-1055-D338-8590-A23DB92D1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620931" y="105611"/>
            <a:ext cx="1492784" cy="1097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FFF0C8-2A0B-0FF0-886E-B7A80D83590A}"/>
              </a:ext>
            </a:extLst>
          </p:cNvPr>
          <p:cNvSpPr txBox="1"/>
          <p:nvPr/>
        </p:nvSpPr>
        <p:spPr>
          <a:xfrm>
            <a:off x="762819" y="5484585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20000"/>
                  </a:schemeClr>
                </a:solidFill>
                <a:latin typeface="Akira Expanded" panose="02000800000000000000" pitchFamily="50" charset="0"/>
              </a:rPr>
              <a:t>LIMBUS NEWS</a:t>
            </a:r>
            <a:endParaRPr lang="en-PH" sz="4000" dirty="0">
              <a:solidFill>
                <a:schemeClr val="bg1">
                  <a:alpha val="20000"/>
                </a:schemeClr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C78F7-53A9-F82F-D799-FB1A8202EE3F}"/>
              </a:ext>
            </a:extLst>
          </p:cNvPr>
          <p:cNvSpPr/>
          <p:nvPr/>
        </p:nvSpPr>
        <p:spPr>
          <a:xfrm>
            <a:off x="-314960" y="1310640"/>
            <a:ext cx="13167360" cy="44196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Picture 23" descr="A group of people playing poker&#10;&#10;AI-generated content may be incorrect.">
            <a:extLst>
              <a:ext uri="{FF2B5EF4-FFF2-40B4-BE49-F238E27FC236}">
                <a16:creationId xmlns:a16="http://schemas.microsoft.com/office/drawing/2014/main" id="{AD57900D-B48B-075D-5F75-1DFA0601E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337" y="1309923"/>
            <a:ext cx="7857067" cy="4419600"/>
          </a:xfrm>
          <a:prstGeom prst="rect">
            <a:avLst/>
          </a:prstGeom>
        </p:spPr>
      </p:pic>
      <p:pic>
        <p:nvPicPr>
          <p:cNvPr id="16" name="Picture 15" descr="A cartoon of a person in a room with a window&#10;&#10;AI-generated content may be incorrect.">
            <a:extLst>
              <a:ext uri="{FF2B5EF4-FFF2-40B4-BE49-F238E27FC236}">
                <a16:creationId xmlns:a16="http://schemas.microsoft.com/office/drawing/2014/main" id="{29AB9E42-FCD9-A65B-47C4-5D0F403397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9944" y="1309923"/>
            <a:ext cx="7857067" cy="4419600"/>
          </a:xfrm>
          <a:prstGeom prst="rect">
            <a:avLst/>
          </a:prstGeom>
        </p:spPr>
      </p:pic>
      <p:pic>
        <p:nvPicPr>
          <p:cNvPr id="23" name="Picture 22" descr="A group of people with swords&#10;&#10;AI-generated content may be incorrect.">
            <a:extLst>
              <a:ext uri="{FF2B5EF4-FFF2-40B4-BE49-F238E27FC236}">
                <a16:creationId xmlns:a16="http://schemas.microsoft.com/office/drawing/2014/main" id="{15656023-9E3C-2042-04C3-1501B141C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67" y="1309923"/>
            <a:ext cx="7857067" cy="4419600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DFC7BD9-6981-082F-8A72-CA23F448E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111" b="16444"/>
          <a:stretch/>
        </p:blipFill>
        <p:spPr>
          <a:xfrm>
            <a:off x="-2368062" y="1310640"/>
            <a:ext cx="10022718" cy="4419600"/>
          </a:xfrm>
          <a:prstGeom prst="rect">
            <a:avLst/>
          </a:prstGeom>
        </p:spPr>
      </p:pic>
      <p:pic>
        <p:nvPicPr>
          <p:cNvPr id="18" name="Picture 17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095EDEB6-48C1-3E5F-B30E-B5836CD492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254" y="-5352057"/>
            <a:ext cx="7857067" cy="4419600"/>
          </a:xfrm>
          <a:prstGeom prst="rect">
            <a:avLst/>
          </a:prstGeom>
        </p:spPr>
      </p:pic>
      <p:pic>
        <p:nvPicPr>
          <p:cNvPr id="20" name="Picture 19" descr="A person and person standing in a field with a castle in the background&#10;&#10;AI-generated content may be incorrect.">
            <a:extLst>
              <a:ext uri="{FF2B5EF4-FFF2-40B4-BE49-F238E27FC236}">
                <a16:creationId xmlns:a16="http://schemas.microsoft.com/office/drawing/2014/main" id="{3D85C460-1980-4ADD-7121-4DB32053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254" y="-5202057"/>
            <a:ext cx="7857067" cy="4419600"/>
          </a:xfrm>
          <a:prstGeom prst="rect">
            <a:avLst/>
          </a:prstGeom>
        </p:spPr>
      </p:pic>
      <p:pic>
        <p:nvPicPr>
          <p:cNvPr id="21" name="Picture 20" descr="A cartoon of a child in a uniform&#10;&#10;AI-generated content may be incorrect.">
            <a:extLst>
              <a:ext uri="{FF2B5EF4-FFF2-40B4-BE49-F238E27FC236}">
                <a16:creationId xmlns:a16="http://schemas.microsoft.com/office/drawing/2014/main" id="{81117204-5218-27CF-C651-6860E7F190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541" y="-5052057"/>
            <a:ext cx="7850252" cy="4419600"/>
          </a:xfrm>
          <a:prstGeom prst="rect">
            <a:avLst/>
          </a:prstGeom>
        </p:spPr>
      </p:pic>
      <p:pic>
        <p:nvPicPr>
          <p:cNvPr id="22" name="Picture 21" descr="A cartoon of a person with a scarf and a cape&#10;&#10;AI-generated content may be incorrect.">
            <a:extLst>
              <a:ext uri="{FF2B5EF4-FFF2-40B4-BE49-F238E27FC236}">
                <a16:creationId xmlns:a16="http://schemas.microsoft.com/office/drawing/2014/main" id="{BA23BD6E-DDC9-8B27-7E5A-A9585C2DA7E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25" y="1309206"/>
            <a:ext cx="7857067" cy="441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9721F7-2318-F17E-7C58-546DAE082531}"/>
              </a:ext>
            </a:extLst>
          </p:cNvPr>
          <p:cNvSpPr/>
          <p:nvPr/>
        </p:nvSpPr>
        <p:spPr>
          <a:xfrm>
            <a:off x="434340" y="5425440"/>
            <a:ext cx="1492783" cy="419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F76C9D-126F-E9FB-6489-1BC5C5C1164E}"/>
              </a:ext>
            </a:extLst>
          </p:cNvPr>
          <p:cNvSpPr/>
          <p:nvPr/>
        </p:nvSpPr>
        <p:spPr>
          <a:xfrm>
            <a:off x="10590835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77518E-A29B-4CB3-EAB3-695B8FF54F79}"/>
              </a:ext>
            </a:extLst>
          </p:cNvPr>
          <p:cNvSpPr/>
          <p:nvPr/>
        </p:nvSpPr>
        <p:spPr>
          <a:xfrm>
            <a:off x="7654657" y="5730240"/>
            <a:ext cx="5197743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white bird with red eyes&#10;&#10;AI-generated content may be incorrect.">
            <a:extLst>
              <a:ext uri="{FF2B5EF4-FFF2-40B4-BE49-F238E27FC236}">
                <a16:creationId xmlns:a16="http://schemas.microsoft.com/office/drawing/2014/main" id="{33241836-E20F-B1BD-1C54-24989254B6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49" y="4836596"/>
            <a:ext cx="2529886" cy="892210"/>
          </a:xfrm>
          <a:prstGeom prst="rect">
            <a:avLst/>
          </a:prstGeom>
        </p:spPr>
      </p:pic>
      <p:pic>
        <p:nvPicPr>
          <p:cNvPr id="8" name="Picture 7" descr="A cartoon of two people&#10;&#10;AI-generated content may be incorrect.">
            <a:extLst>
              <a:ext uri="{FF2B5EF4-FFF2-40B4-BE49-F238E27FC236}">
                <a16:creationId xmlns:a16="http://schemas.microsoft.com/office/drawing/2014/main" id="{4A94D766-1940-830E-F31F-AC5388A825B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0" y="4837313"/>
            <a:ext cx="2529886" cy="892210"/>
          </a:xfrm>
          <a:prstGeom prst="rect">
            <a:avLst/>
          </a:prstGeom>
        </p:spPr>
      </p:pic>
      <p:pic>
        <p:nvPicPr>
          <p:cNvPr id="19" name="Picture 18" descr="A person in a suit&#10;&#10;AI-generated content may be incorrect.">
            <a:extLst>
              <a:ext uri="{FF2B5EF4-FFF2-40B4-BE49-F238E27FC236}">
                <a16:creationId xmlns:a16="http://schemas.microsoft.com/office/drawing/2014/main" id="{7B8DE49D-9EE9-F42C-F20A-BA9DF7BAF29D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26" y="4837313"/>
            <a:ext cx="2529886" cy="8922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67CAFE-1B19-365D-AF54-3E8C4227BA0B}"/>
              </a:ext>
            </a:extLst>
          </p:cNvPr>
          <p:cNvSpPr/>
          <p:nvPr/>
        </p:nvSpPr>
        <p:spPr>
          <a:xfrm>
            <a:off x="8623089" y="5730240"/>
            <a:ext cx="1154063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FCEDF-0F03-A35E-699C-F794DBBF376F}"/>
              </a:ext>
            </a:extLst>
          </p:cNvPr>
          <p:cNvSpPr txBox="1"/>
          <p:nvPr/>
        </p:nvSpPr>
        <p:spPr>
          <a:xfrm>
            <a:off x="179664" y="1519814"/>
            <a:ext cx="2479274" cy="360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02/27/2023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CANTO III: 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THE UNCONFRONTING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   </a:t>
            </a:r>
            <a:r>
              <a:rPr lang="en-US" sz="1400" i="1" dirty="0">
                <a:solidFill>
                  <a:srgbClr val="8B9C15"/>
                </a:solidFill>
                <a:latin typeface="Zona Pro ExtraLight" panose="02010A03040002020004" pitchFamily="50" charset="0"/>
              </a:rPr>
              <a:t>Curtains close on a blithe yet chilling comedy. Afterward, I could vaguely sense that a tragedy lies in wait. The bus rumbled along. In the window, I saw fall a silent night.   </a:t>
            </a: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</a:t>
            </a:r>
            <a:endParaRPr lang="en-PH" sz="1400" dirty="0">
              <a:solidFill>
                <a:schemeClr val="bg1"/>
              </a:solidFill>
              <a:latin typeface="Zona Pro" panose="02010A03040002020004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A05E0B-ADE1-035B-BF5F-B6DF7524095B}"/>
              </a:ext>
            </a:extLst>
          </p:cNvPr>
          <p:cNvSpPr txBox="1"/>
          <p:nvPr/>
        </p:nvSpPr>
        <p:spPr>
          <a:xfrm>
            <a:off x="452836" y="5413653"/>
            <a:ext cx="146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  <a:t>WATCH NOW</a:t>
            </a:r>
            <a:br>
              <a:rPr lang="en-US" sz="12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</a:schemeClr>
                </a:solidFill>
                <a:latin typeface="Zona Pro ExtraLight" panose="02010A03040002020004" pitchFamily="50" charset="0"/>
              </a:rPr>
              <a:t>PANOORIN NA</a:t>
            </a:r>
            <a:endParaRPr lang="en-PH" sz="1200" dirty="0">
              <a:solidFill>
                <a:schemeClr val="accent1">
                  <a:lumMod val="50000"/>
                </a:schemeClr>
              </a:solidFill>
              <a:latin typeface="Zona Pro ExtraLight" panose="02010A03040002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48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BD1DF-4B8F-AEFF-D700-1B5A7E756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8E3E66-3508-2E0F-FD4A-B276EFDF56DD}"/>
              </a:ext>
            </a:extLst>
          </p:cNvPr>
          <p:cNvSpPr txBox="1"/>
          <p:nvPr/>
        </p:nvSpPr>
        <p:spPr>
          <a:xfrm>
            <a:off x="4786421" y="101322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1E947-1F85-C9A0-F660-5EF7AD0BA2C2}"/>
              </a:ext>
            </a:extLst>
          </p:cNvPr>
          <p:cNvSpPr txBox="1"/>
          <p:nvPr/>
        </p:nvSpPr>
        <p:spPr>
          <a:xfrm>
            <a:off x="5974081" y="101321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F0FFA-C247-63DD-6520-B5BA8A416053}"/>
              </a:ext>
            </a:extLst>
          </p:cNvPr>
          <p:cNvSpPr txBox="1"/>
          <p:nvPr/>
        </p:nvSpPr>
        <p:spPr>
          <a:xfrm>
            <a:off x="7621060" y="100605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0E43-C478-B8A2-9152-B4CEE8C913FF}"/>
              </a:ext>
            </a:extLst>
          </p:cNvPr>
          <p:cNvSpPr txBox="1"/>
          <p:nvPr/>
        </p:nvSpPr>
        <p:spPr>
          <a:xfrm>
            <a:off x="8847553" y="101320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3BA8334-84F9-32CB-14FA-FF49FC1B3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208446" y="80928"/>
            <a:ext cx="649605" cy="1095375"/>
          </a:xfrm>
          <a:prstGeom prst="rect">
            <a:avLst/>
          </a:prstGeom>
        </p:spPr>
      </p:pic>
      <p:pic>
        <p:nvPicPr>
          <p:cNvPr id="9" name="Picture 8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A0139E52-5277-226D-ADF9-94D99A451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620931" y="105611"/>
            <a:ext cx="1492784" cy="1097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7D77D-58FE-56ED-D227-75B863C503E9}"/>
              </a:ext>
            </a:extLst>
          </p:cNvPr>
          <p:cNvSpPr txBox="1"/>
          <p:nvPr/>
        </p:nvSpPr>
        <p:spPr>
          <a:xfrm>
            <a:off x="762819" y="5484585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20000"/>
                  </a:schemeClr>
                </a:solidFill>
                <a:latin typeface="Akira Expanded" panose="02000800000000000000" pitchFamily="50" charset="0"/>
              </a:rPr>
              <a:t>LIMBUS NEWS</a:t>
            </a:r>
            <a:endParaRPr lang="en-PH" sz="4000" dirty="0">
              <a:solidFill>
                <a:schemeClr val="bg1">
                  <a:alpha val="20000"/>
                </a:schemeClr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679CC-2C06-F742-4C0E-B3F657D2B88F}"/>
              </a:ext>
            </a:extLst>
          </p:cNvPr>
          <p:cNvSpPr/>
          <p:nvPr/>
        </p:nvSpPr>
        <p:spPr>
          <a:xfrm>
            <a:off x="-314960" y="1310640"/>
            <a:ext cx="13167360" cy="44196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Picture 23" descr="A group of people playing poker&#10;&#10;AI-generated content may be incorrect.">
            <a:extLst>
              <a:ext uri="{FF2B5EF4-FFF2-40B4-BE49-F238E27FC236}">
                <a16:creationId xmlns:a16="http://schemas.microsoft.com/office/drawing/2014/main" id="{C8491953-C28E-FAE6-A17E-161EA69C22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337" y="1309923"/>
            <a:ext cx="7857067" cy="4419600"/>
          </a:xfrm>
          <a:prstGeom prst="rect">
            <a:avLst/>
          </a:prstGeom>
        </p:spPr>
      </p:pic>
      <p:pic>
        <p:nvPicPr>
          <p:cNvPr id="16" name="Picture 15" descr="A cartoon of a person in a room with a window&#10;&#10;AI-generated content may be incorrect.">
            <a:extLst>
              <a:ext uri="{FF2B5EF4-FFF2-40B4-BE49-F238E27FC236}">
                <a16:creationId xmlns:a16="http://schemas.microsoft.com/office/drawing/2014/main" id="{B6D3E4D0-B826-276A-5F7C-90AF7DC4037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9944" y="1309923"/>
            <a:ext cx="7857067" cy="4419600"/>
          </a:xfrm>
          <a:prstGeom prst="rect">
            <a:avLst/>
          </a:prstGeom>
        </p:spPr>
      </p:pic>
      <p:pic>
        <p:nvPicPr>
          <p:cNvPr id="23" name="Picture 22" descr="A group of people with swords&#10;&#10;AI-generated content may be incorrect.">
            <a:extLst>
              <a:ext uri="{FF2B5EF4-FFF2-40B4-BE49-F238E27FC236}">
                <a16:creationId xmlns:a16="http://schemas.microsoft.com/office/drawing/2014/main" id="{929E1059-9A4A-98BF-4D85-5D37303E41F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8422" y="1309923"/>
            <a:ext cx="7857067" cy="4419600"/>
          </a:xfrm>
          <a:prstGeom prst="rect">
            <a:avLst/>
          </a:prstGeom>
        </p:spPr>
      </p:pic>
      <p:pic>
        <p:nvPicPr>
          <p:cNvPr id="22" name="Picture 21" descr="A cartoon of a person with a scarf and a cape&#10;&#10;AI-generated content may be incorrect.">
            <a:extLst>
              <a:ext uri="{FF2B5EF4-FFF2-40B4-BE49-F238E27FC236}">
                <a16:creationId xmlns:a16="http://schemas.microsoft.com/office/drawing/2014/main" id="{D6E0467D-6DD7-1BAC-F4DE-A7E6FD4BC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67" y="1309206"/>
            <a:ext cx="7857067" cy="4419600"/>
          </a:xfrm>
          <a:prstGeom prst="rect">
            <a:avLst/>
          </a:prstGeom>
        </p:spPr>
      </p:pic>
      <p:pic>
        <p:nvPicPr>
          <p:cNvPr id="18" name="Picture 17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957F37E7-CF1A-A386-80A6-338B370B1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254" y="-5352057"/>
            <a:ext cx="7857067" cy="4419600"/>
          </a:xfrm>
          <a:prstGeom prst="rect">
            <a:avLst/>
          </a:prstGeom>
        </p:spPr>
      </p:pic>
      <p:pic>
        <p:nvPicPr>
          <p:cNvPr id="20" name="Picture 19" descr="A person and person standing in a field with a castle in the background&#10;&#10;AI-generated content may be incorrect.">
            <a:extLst>
              <a:ext uri="{FF2B5EF4-FFF2-40B4-BE49-F238E27FC236}">
                <a16:creationId xmlns:a16="http://schemas.microsoft.com/office/drawing/2014/main" id="{3156E3E7-5AEE-EF1E-E3FB-0847340A5E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254" y="-5202057"/>
            <a:ext cx="7857067" cy="4419600"/>
          </a:xfrm>
          <a:prstGeom prst="rect">
            <a:avLst/>
          </a:prstGeom>
        </p:spPr>
      </p:pic>
      <p:pic>
        <p:nvPicPr>
          <p:cNvPr id="21" name="Picture 20" descr="A cartoon of a child in a uniform&#10;&#10;AI-generated content may be incorrect.">
            <a:extLst>
              <a:ext uri="{FF2B5EF4-FFF2-40B4-BE49-F238E27FC236}">
                <a16:creationId xmlns:a16="http://schemas.microsoft.com/office/drawing/2014/main" id="{B82CD379-4516-BC63-CA6C-1AC2AA7AB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25" y="1309206"/>
            <a:ext cx="7850252" cy="441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2780D5-EEC7-F0F8-4C8E-2201705C1DAC}"/>
              </a:ext>
            </a:extLst>
          </p:cNvPr>
          <p:cNvSpPr/>
          <p:nvPr/>
        </p:nvSpPr>
        <p:spPr>
          <a:xfrm>
            <a:off x="10590835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ACDBD6-7350-ABF7-F757-51D75D24E3C5}"/>
              </a:ext>
            </a:extLst>
          </p:cNvPr>
          <p:cNvSpPr/>
          <p:nvPr/>
        </p:nvSpPr>
        <p:spPr>
          <a:xfrm>
            <a:off x="7654657" y="5730240"/>
            <a:ext cx="5197743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 descr="A person in a suit&#10;&#10;AI-generated content may be incorrect.">
            <a:extLst>
              <a:ext uri="{FF2B5EF4-FFF2-40B4-BE49-F238E27FC236}">
                <a16:creationId xmlns:a16="http://schemas.microsoft.com/office/drawing/2014/main" id="{531FB9BD-FED9-B67E-BAA7-CB8A5D3160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48" y="4837313"/>
            <a:ext cx="2529886" cy="892210"/>
          </a:xfrm>
          <a:prstGeom prst="rect">
            <a:avLst/>
          </a:prstGeom>
        </p:spPr>
      </p:pic>
      <p:pic>
        <p:nvPicPr>
          <p:cNvPr id="19" name="Picture 18" descr="A white bird with red eyes&#10;&#10;AI-generated content may be incorrect.">
            <a:extLst>
              <a:ext uri="{FF2B5EF4-FFF2-40B4-BE49-F238E27FC236}">
                <a16:creationId xmlns:a16="http://schemas.microsoft.com/office/drawing/2014/main" id="{0E689803-F52E-65CA-AD0A-4B0FA7083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0" y="4836596"/>
            <a:ext cx="2529886" cy="892210"/>
          </a:xfrm>
          <a:prstGeom prst="rect">
            <a:avLst/>
          </a:prstGeom>
        </p:spPr>
      </p:pic>
      <p:pic>
        <p:nvPicPr>
          <p:cNvPr id="25" name="Picture 24" descr="A text on a black background&#10;&#10;AI-generated content may be incorrect.">
            <a:extLst>
              <a:ext uri="{FF2B5EF4-FFF2-40B4-BE49-F238E27FC236}">
                <a16:creationId xmlns:a16="http://schemas.microsoft.com/office/drawing/2014/main" id="{4EB51D7B-181B-7177-EC88-FAB0BDD50DB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26" y="4836596"/>
            <a:ext cx="2529886" cy="8922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4ADF5D6-B6FD-A9DE-D936-6BCA554E59AD}"/>
              </a:ext>
            </a:extLst>
          </p:cNvPr>
          <p:cNvSpPr/>
          <p:nvPr/>
        </p:nvSpPr>
        <p:spPr>
          <a:xfrm>
            <a:off x="9213469" y="5730240"/>
            <a:ext cx="1154063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EC28D1D-06A0-0B35-525C-2BD59A844C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111" b="16444"/>
          <a:stretch/>
        </p:blipFill>
        <p:spPr>
          <a:xfrm>
            <a:off x="-2368062" y="1310640"/>
            <a:ext cx="10022718" cy="441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29615-56A0-FF35-5055-117EB63780E6}"/>
              </a:ext>
            </a:extLst>
          </p:cNvPr>
          <p:cNvSpPr txBox="1"/>
          <p:nvPr/>
        </p:nvSpPr>
        <p:spPr>
          <a:xfrm>
            <a:off x="179663" y="1519814"/>
            <a:ext cx="3007189" cy="360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06/1/2023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CANTO IV: 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THE UNCHANGING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   </a:t>
            </a:r>
            <a:r>
              <a:rPr lang="en-US" sz="1400" i="1" dirty="0">
                <a:solidFill>
                  <a:schemeClr val="bg1"/>
                </a:solidFill>
                <a:latin typeface="Zona Pro ExtraLight" panose="02010A03040002020004" pitchFamily="50" charset="0"/>
              </a:rPr>
              <a:t>We received our first request. The excitement was short-lived as we watched chaos unfold in the middle of K Corp.'s Nest. Time is winded as usual, and a pair of downcast eyes catch my attention.   </a:t>
            </a: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</a:t>
            </a:r>
            <a:endParaRPr lang="en-PH" sz="1400" dirty="0">
              <a:solidFill>
                <a:schemeClr val="bg1"/>
              </a:solidFill>
              <a:latin typeface="Zona Pro" panose="02010A03040002020004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B39F7F-8EFF-B8D7-7FDB-5E82B46CDEF5}"/>
              </a:ext>
            </a:extLst>
          </p:cNvPr>
          <p:cNvSpPr/>
          <p:nvPr/>
        </p:nvSpPr>
        <p:spPr>
          <a:xfrm>
            <a:off x="434340" y="5425440"/>
            <a:ext cx="1492783" cy="419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15C24-2AB1-669C-03FD-D37709047C55}"/>
              </a:ext>
            </a:extLst>
          </p:cNvPr>
          <p:cNvSpPr txBox="1"/>
          <p:nvPr/>
        </p:nvSpPr>
        <p:spPr>
          <a:xfrm>
            <a:off x="452837" y="5413653"/>
            <a:ext cx="1407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  <a:t>WATCH NOW</a:t>
            </a:r>
            <a:br>
              <a:rPr lang="en-US" sz="12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</a:schemeClr>
                </a:solidFill>
                <a:latin typeface="Zona Pro ExtraLight" panose="02010A03040002020004" pitchFamily="50" charset="0"/>
              </a:rPr>
              <a:t>PANOORIN NA</a:t>
            </a:r>
            <a:endParaRPr lang="en-PH" sz="1200" dirty="0">
              <a:solidFill>
                <a:schemeClr val="accent1">
                  <a:lumMod val="50000"/>
                </a:schemeClr>
              </a:solidFill>
              <a:latin typeface="Zona Pro ExtraLight" panose="02010A03040002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71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1E103-9956-43FA-241D-244E7246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CB0B319-C127-BC5A-7EE3-943DEB2E1986}"/>
              </a:ext>
            </a:extLst>
          </p:cNvPr>
          <p:cNvSpPr txBox="1"/>
          <p:nvPr/>
        </p:nvSpPr>
        <p:spPr>
          <a:xfrm>
            <a:off x="4786421" y="101322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CE25E-D715-7BBC-37E1-4897AB6E5A9D}"/>
              </a:ext>
            </a:extLst>
          </p:cNvPr>
          <p:cNvSpPr txBox="1"/>
          <p:nvPr/>
        </p:nvSpPr>
        <p:spPr>
          <a:xfrm>
            <a:off x="5974081" y="101321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E36AF-88FC-02BB-5B79-5A510A2062BD}"/>
              </a:ext>
            </a:extLst>
          </p:cNvPr>
          <p:cNvSpPr txBox="1"/>
          <p:nvPr/>
        </p:nvSpPr>
        <p:spPr>
          <a:xfrm>
            <a:off x="7621060" y="100605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EDBDC-773F-4091-1187-C21DE09DF804}"/>
              </a:ext>
            </a:extLst>
          </p:cNvPr>
          <p:cNvSpPr txBox="1"/>
          <p:nvPr/>
        </p:nvSpPr>
        <p:spPr>
          <a:xfrm>
            <a:off x="8847553" y="101320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2C9FC69-0DC1-1F16-E5AE-8DD0D6515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208446" y="80928"/>
            <a:ext cx="649605" cy="1095375"/>
          </a:xfrm>
          <a:prstGeom prst="rect">
            <a:avLst/>
          </a:prstGeom>
        </p:spPr>
      </p:pic>
      <p:pic>
        <p:nvPicPr>
          <p:cNvPr id="9" name="Picture 8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EF70C777-4A23-B941-4AB7-00ED7EA5F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620931" y="105611"/>
            <a:ext cx="1492784" cy="1097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B9BA5-B0BE-014B-D0A9-7ED34330E6B7}"/>
              </a:ext>
            </a:extLst>
          </p:cNvPr>
          <p:cNvSpPr txBox="1"/>
          <p:nvPr/>
        </p:nvSpPr>
        <p:spPr>
          <a:xfrm>
            <a:off x="762819" y="5484585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20000"/>
                  </a:schemeClr>
                </a:solidFill>
                <a:latin typeface="Akira Expanded" panose="02000800000000000000" pitchFamily="50" charset="0"/>
              </a:rPr>
              <a:t>LIMBUS NEWS</a:t>
            </a:r>
            <a:endParaRPr lang="en-PH" sz="4000" dirty="0">
              <a:solidFill>
                <a:schemeClr val="bg1">
                  <a:alpha val="20000"/>
                </a:schemeClr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9B3C8B-3C55-EE43-EFE8-D06B064950E6}"/>
              </a:ext>
            </a:extLst>
          </p:cNvPr>
          <p:cNvSpPr/>
          <p:nvPr/>
        </p:nvSpPr>
        <p:spPr>
          <a:xfrm>
            <a:off x="-314960" y="1310640"/>
            <a:ext cx="13167360" cy="44196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Picture 23" descr="A group of people playing poker&#10;&#10;AI-generated content may be incorrect.">
            <a:extLst>
              <a:ext uri="{FF2B5EF4-FFF2-40B4-BE49-F238E27FC236}">
                <a16:creationId xmlns:a16="http://schemas.microsoft.com/office/drawing/2014/main" id="{5100B62B-7174-43BC-07E0-CE81D15817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337" y="1309923"/>
            <a:ext cx="7857067" cy="4419600"/>
          </a:xfrm>
          <a:prstGeom prst="rect">
            <a:avLst/>
          </a:prstGeom>
        </p:spPr>
      </p:pic>
      <p:pic>
        <p:nvPicPr>
          <p:cNvPr id="16" name="Picture 15" descr="A cartoon of a person in a room with a window&#10;&#10;AI-generated content may be incorrect.">
            <a:extLst>
              <a:ext uri="{FF2B5EF4-FFF2-40B4-BE49-F238E27FC236}">
                <a16:creationId xmlns:a16="http://schemas.microsoft.com/office/drawing/2014/main" id="{AE9DEFEF-3513-2CF4-4C27-EB532500201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9944" y="1309923"/>
            <a:ext cx="7857067" cy="4419600"/>
          </a:xfrm>
          <a:prstGeom prst="rect">
            <a:avLst/>
          </a:prstGeom>
        </p:spPr>
      </p:pic>
      <p:pic>
        <p:nvPicPr>
          <p:cNvPr id="23" name="Picture 22" descr="A group of people with swords&#10;&#10;AI-generated content may be incorrect.">
            <a:extLst>
              <a:ext uri="{FF2B5EF4-FFF2-40B4-BE49-F238E27FC236}">
                <a16:creationId xmlns:a16="http://schemas.microsoft.com/office/drawing/2014/main" id="{033F8B2D-AD5A-9931-11BE-256A671B332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8422" y="1309923"/>
            <a:ext cx="7857067" cy="4419600"/>
          </a:xfrm>
          <a:prstGeom prst="rect">
            <a:avLst/>
          </a:prstGeom>
        </p:spPr>
      </p:pic>
      <p:pic>
        <p:nvPicPr>
          <p:cNvPr id="22" name="Picture 21" descr="A cartoon of a person with a scarf and a cape&#10;&#10;AI-generated content may be incorrect.">
            <a:extLst>
              <a:ext uri="{FF2B5EF4-FFF2-40B4-BE49-F238E27FC236}">
                <a16:creationId xmlns:a16="http://schemas.microsoft.com/office/drawing/2014/main" id="{F60A3633-5BC9-4496-0F8D-7F5C1EB90A1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9016" y="1309206"/>
            <a:ext cx="7857067" cy="4419600"/>
          </a:xfrm>
          <a:prstGeom prst="rect">
            <a:avLst/>
          </a:prstGeom>
        </p:spPr>
      </p:pic>
      <p:pic>
        <p:nvPicPr>
          <p:cNvPr id="21" name="Picture 20" descr="A cartoon of a child in a uniform&#10;&#10;AI-generated content may be incorrect.">
            <a:extLst>
              <a:ext uri="{FF2B5EF4-FFF2-40B4-BE49-F238E27FC236}">
                <a16:creationId xmlns:a16="http://schemas.microsoft.com/office/drawing/2014/main" id="{2C8DE6D6-FBA8-AEE7-4270-B36B74EC6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82" y="1309206"/>
            <a:ext cx="7850252" cy="4419600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F5D30FE-E628-8397-1E32-1BF77C6293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111" b="16444"/>
          <a:stretch/>
        </p:blipFill>
        <p:spPr>
          <a:xfrm>
            <a:off x="-2368062" y="1310640"/>
            <a:ext cx="10022718" cy="4419600"/>
          </a:xfrm>
          <a:prstGeom prst="rect">
            <a:avLst/>
          </a:prstGeom>
        </p:spPr>
      </p:pic>
      <p:pic>
        <p:nvPicPr>
          <p:cNvPr id="18" name="Picture 17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522B1141-AD09-47D5-BFCB-9AE0F593A4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254" y="-5352057"/>
            <a:ext cx="7857067" cy="4419600"/>
          </a:xfrm>
          <a:prstGeom prst="rect">
            <a:avLst/>
          </a:prstGeom>
        </p:spPr>
      </p:pic>
      <p:pic>
        <p:nvPicPr>
          <p:cNvPr id="20" name="Picture 19" descr="A person and person standing in a field with a castle in the background&#10;&#10;AI-generated content may be incorrect.">
            <a:extLst>
              <a:ext uri="{FF2B5EF4-FFF2-40B4-BE49-F238E27FC236}">
                <a16:creationId xmlns:a16="http://schemas.microsoft.com/office/drawing/2014/main" id="{4D0D269B-A6CD-C584-54A3-BB34E2196DD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25" y="1309206"/>
            <a:ext cx="7857067" cy="441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ECDE48-4B5F-E2E5-544C-522569879AE0}"/>
              </a:ext>
            </a:extLst>
          </p:cNvPr>
          <p:cNvSpPr/>
          <p:nvPr/>
        </p:nvSpPr>
        <p:spPr>
          <a:xfrm>
            <a:off x="434340" y="5425440"/>
            <a:ext cx="1492783" cy="419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D9275-DB31-F113-2FEA-5B1463A4F11A}"/>
              </a:ext>
            </a:extLst>
          </p:cNvPr>
          <p:cNvSpPr/>
          <p:nvPr/>
        </p:nvSpPr>
        <p:spPr>
          <a:xfrm>
            <a:off x="10590835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499500-B86A-0D77-CE6A-7E746F3CC612}"/>
              </a:ext>
            </a:extLst>
          </p:cNvPr>
          <p:cNvSpPr/>
          <p:nvPr/>
        </p:nvSpPr>
        <p:spPr>
          <a:xfrm>
            <a:off x="7654657" y="5730240"/>
            <a:ext cx="5197743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text on a black background&#10;&#10;AI-generated content may be incorrect.">
            <a:extLst>
              <a:ext uri="{FF2B5EF4-FFF2-40B4-BE49-F238E27FC236}">
                <a16:creationId xmlns:a16="http://schemas.microsoft.com/office/drawing/2014/main" id="{571E390E-398D-D7BD-BF2F-F0DD346B64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48" y="4836596"/>
            <a:ext cx="2529886" cy="892210"/>
          </a:xfrm>
          <a:prstGeom prst="rect">
            <a:avLst/>
          </a:prstGeom>
        </p:spPr>
      </p:pic>
      <p:pic>
        <p:nvPicPr>
          <p:cNvPr id="8" name="Picture 7" descr="A person in a suit&#10;&#10;AI-generated content may be incorrect.">
            <a:extLst>
              <a:ext uri="{FF2B5EF4-FFF2-40B4-BE49-F238E27FC236}">
                <a16:creationId xmlns:a16="http://schemas.microsoft.com/office/drawing/2014/main" id="{2375B73F-67C9-6616-65F3-2483ED13410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0" y="4837313"/>
            <a:ext cx="2529886" cy="892210"/>
          </a:xfrm>
          <a:prstGeom prst="rect">
            <a:avLst/>
          </a:prstGeom>
        </p:spPr>
      </p:pic>
      <p:pic>
        <p:nvPicPr>
          <p:cNvPr id="19" name="Picture 18" descr="A purple and orange text&#10;&#10;AI-generated content may be incorrect.">
            <a:extLst>
              <a:ext uri="{FF2B5EF4-FFF2-40B4-BE49-F238E27FC236}">
                <a16:creationId xmlns:a16="http://schemas.microsoft.com/office/drawing/2014/main" id="{AF0847BE-AAA1-0DD4-C4FB-026640DD3E3D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25" y="4835162"/>
            <a:ext cx="2529886" cy="8922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A014B78-A241-4564-F232-C883AE6DD7B7}"/>
              </a:ext>
            </a:extLst>
          </p:cNvPr>
          <p:cNvSpPr/>
          <p:nvPr/>
        </p:nvSpPr>
        <p:spPr>
          <a:xfrm>
            <a:off x="9707758" y="5730240"/>
            <a:ext cx="1154063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481DF-D1A2-5661-075D-AFBF13D8557F}"/>
              </a:ext>
            </a:extLst>
          </p:cNvPr>
          <p:cNvSpPr txBox="1"/>
          <p:nvPr/>
        </p:nvSpPr>
        <p:spPr>
          <a:xfrm>
            <a:off x="179663" y="1519814"/>
            <a:ext cx="2302059" cy="327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11/16/2023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CANTO V: 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THE EVIL DEFINING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   </a:t>
            </a:r>
            <a:r>
              <a:rPr lang="en-US" sz="1400" i="1" dirty="0">
                <a:solidFill>
                  <a:srgbClr val="FF9500"/>
                </a:solidFill>
                <a:latin typeface="Zona Pro ExtraLight" panose="02010A03040002020004" pitchFamily="50" charset="0"/>
              </a:rPr>
              <a:t>Amidst the conflict that knew no end, we set sail on the Great Lake. Into its ineffable Waves, into the flames of a certain wrath.   </a:t>
            </a: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</a:t>
            </a:r>
            <a:endParaRPr lang="en-PH" sz="1400" dirty="0">
              <a:solidFill>
                <a:schemeClr val="bg1"/>
              </a:solidFill>
              <a:latin typeface="Zona Pro" panose="02010A03040002020004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EC9BB-55E0-3695-9063-0C7FFB0149BC}"/>
              </a:ext>
            </a:extLst>
          </p:cNvPr>
          <p:cNvSpPr txBox="1"/>
          <p:nvPr/>
        </p:nvSpPr>
        <p:spPr>
          <a:xfrm>
            <a:off x="452836" y="5413653"/>
            <a:ext cx="146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  <a:t>WATCH NOW</a:t>
            </a:r>
            <a:br>
              <a:rPr lang="en-US" sz="12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</a:schemeClr>
                </a:solidFill>
                <a:latin typeface="Zona Pro ExtraLight" panose="02010A03040002020004" pitchFamily="50" charset="0"/>
              </a:rPr>
              <a:t>PANOORIN NA</a:t>
            </a:r>
            <a:endParaRPr lang="en-PH" sz="1200" dirty="0">
              <a:solidFill>
                <a:schemeClr val="accent1">
                  <a:lumMod val="50000"/>
                </a:schemeClr>
              </a:solidFill>
              <a:latin typeface="Zona Pro ExtraLight" panose="02010A03040002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8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4DFD88-4823-EA2E-2031-2A6E10CA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A667CB-CA68-73D4-00BA-8CD374F4A3CB}"/>
              </a:ext>
            </a:extLst>
          </p:cNvPr>
          <p:cNvSpPr txBox="1"/>
          <p:nvPr/>
        </p:nvSpPr>
        <p:spPr>
          <a:xfrm>
            <a:off x="4786421" y="101322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HOME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BALIK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B2CCB-3173-03C9-044E-FE4CE44BA4A7}"/>
              </a:ext>
            </a:extLst>
          </p:cNvPr>
          <p:cNvSpPr txBox="1"/>
          <p:nvPr/>
        </p:nvSpPr>
        <p:spPr>
          <a:xfrm>
            <a:off x="5974081" y="101321"/>
            <a:ext cx="1680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  <a:t>EPISODES</a:t>
            </a:r>
            <a:br>
              <a:rPr lang="en-US" dirty="0">
                <a:solidFill>
                  <a:srgbClr val="00B0F0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rgbClr val="00B0F0"/>
                </a:solidFill>
                <a:latin typeface="PNA Zealandia DEMO Medium" pitchFamily="50" charset="0"/>
              </a:rPr>
              <a:t>YUGTO</a:t>
            </a:r>
            <a:endParaRPr lang="en-PH" dirty="0">
              <a:solidFill>
                <a:srgbClr val="00B0F0"/>
              </a:solidFill>
              <a:latin typeface="PNA Zealandia DEMO Medium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55705-B87D-993E-7C1B-186E90A71318}"/>
              </a:ext>
            </a:extLst>
          </p:cNvPr>
          <p:cNvSpPr txBox="1"/>
          <p:nvPr/>
        </p:nvSpPr>
        <p:spPr>
          <a:xfrm>
            <a:off x="7621060" y="100605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MORE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HIGIT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21405-62AE-D554-0D6B-E770588E4863}"/>
              </a:ext>
            </a:extLst>
          </p:cNvPr>
          <p:cNvSpPr txBox="1"/>
          <p:nvPr/>
        </p:nvSpPr>
        <p:spPr>
          <a:xfrm>
            <a:off x="8847553" y="101320"/>
            <a:ext cx="118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  <a:t>MEDIA</a:t>
            </a:r>
            <a:br>
              <a:rPr lang="en-US" dirty="0">
                <a:solidFill>
                  <a:schemeClr val="bg1"/>
                </a:solidFill>
                <a:latin typeface="PNA Zealandia DEMO Medium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PNA Zealandia DEMO Medium" pitchFamily="50" charset="0"/>
              </a:rPr>
              <a:t>MIDYA</a:t>
            </a:r>
            <a:endParaRPr lang="en-PH" dirty="0">
              <a:solidFill>
                <a:schemeClr val="bg1"/>
              </a:solidFill>
              <a:latin typeface="PNA Zealandia DEMO Medium" pitchFamily="50" charset="0"/>
            </a:endParaRP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857C4F4-3D21-70BE-90F7-F62C99DD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90529" b="34028"/>
          <a:stretch/>
        </p:blipFill>
        <p:spPr>
          <a:xfrm>
            <a:off x="208446" y="80928"/>
            <a:ext cx="649605" cy="1095375"/>
          </a:xfrm>
          <a:prstGeom prst="rect">
            <a:avLst/>
          </a:prstGeom>
        </p:spPr>
      </p:pic>
      <p:pic>
        <p:nvPicPr>
          <p:cNvPr id="9" name="Picture 8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A86F35C3-9F9C-7A5E-683C-54F3A3129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0" r="1219"/>
          <a:stretch/>
        </p:blipFill>
        <p:spPr>
          <a:xfrm>
            <a:off x="620931" y="105611"/>
            <a:ext cx="1492784" cy="1097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3862C3-7CA1-C059-0EC3-B3381564AB2B}"/>
              </a:ext>
            </a:extLst>
          </p:cNvPr>
          <p:cNvSpPr txBox="1"/>
          <p:nvPr/>
        </p:nvSpPr>
        <p:spPr>
          <a:xfrm>
            <a:off x="762819" y="5484585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20000"/>
                  </a:schemeClr>
                </a:solidFill>
                <a:latin typeface="Akira Expanded" panose="02000800000000000000"/>
              </a:rPr>
              <a:t>LIMBUS NEWS</a:t>
            </a:r>
            <a:endParaRPr lang="en-PH" sz="4000" dirty="0">
              <a:solidFill>
                <a:schemeClr val="bg1">
                  <a:alpha val="20000"/>
                </a:schemeClr>
              </a:solidFill>
              <a:latin typeface="Akira Expanded" panose="0200080000000000000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F50A2-BEEE-D223-E531-B5966AD0132C}"/>
              </a:ext>
            </a:extLst>
          </p:cNvPr>
          <p:cNvSpPr/>
          <p:nvPr/>
        </p:nvSpPr>
        <p:spPr>
          <a:xfrm>
            <a:off x="-314960" y="1310640"/>
            <a:ext cx="13167360" cy="44196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Picture 23" descr="A group of people playing poker&#10;&#10;AI-generated content may be incorrect.">
            <a:extLst>
              <a:ext uri="{FF2B5EF4-FFF2-40B4-BE49-F238E27FC236}">
                <a16:creationId xmlns:a16="http://schemas.microsoft.com/office/drawing/2014/main" id="{41F2FEEB-3742-E07B-B4AB-4E216F80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337" y="1309923"/>
            <a:ext cx="7857067" cy="4419600"/>
          </a:xfrm>
          <a:prstGeom prst="rect">
            <a:avLst/>
          </a:prstGeom>
        </p:spPr>
      </p:pic>
      <p:pic>
        <p:nvPicPr>
          <p:cNvPr id="16" name="Picture 15" descr="A cartoon of a person in a room with a window&#10;&#10;AI-generated content may be incorrect.">
            <a:extLst>
              <a:ext uri="{FF2B5EF4-FFF2-40B4-BE49-F238E27FC236}">
                <a16:creationId xmlns:a16="http://schemas.microsoft.com/office/drawing/2014/main" id="{1CCDF8C2-8DFB-421D-9DB5-96AB32FD919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9944" y="1309923"/>
            <a:ext cx="7857067" cy="4419600"/>
          </a:xfrm>
          <a:prstGeom prst="rect">
            <a:avLst/>
          </a:prstGeom>
        </p:spPr>
      </p:pic>
      <p:pic>
        <p:nvPicPr>
          <p:cNvPr id="23" name="Picture 22" descr="A group of people with swords&#10;&#10;AI-generated content may be incorrect.">
            <a:extLst>
              <a:ext uri="{FF2B5EF4-FFF2-40B4-BE49-F238E27FC236}">
                <a16:creationId xmlns:a16="http://schemas.microsoft.com/office/drawing/2014/main" id="{011888CB-703D-BCFE-E43B-98075B8CA3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8422" y="1309923"/>
            <a:ext cx="7857067" cy="4419600"/>
          </a:xfrm>
          <a:prstGeom prst="rect">
            <a:avLst/>
          </a:prstGeom>
        </p:spPr>
      </p:pic>
      <p:pic>
        <p:nvPicPr>
          <p:cNvPr id="22" name="Picture 21" descr="A cartoon of a person with a scarf and a cape&#10;&#10;AI-generated content may be incorrect.">
            <a:extLst>
              <a:ext uri="{FF2B5EF4-FFF2-40B4-BE49-F238E27FC236}">
                <a16:creationId xmlns:a16="http://schemas.microsoft.com/office/drawing/2014/main" id="{1DE7C02B-4659-46B4-B867-8B4F1F089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9016" y="1309206"/>
            <a:ext cx="7857067" cy="4419600"/>
          </a:xfrm>
          <a:prstGeom prst="rect">
            <a:avLst/>
          </a:prstGeom>
        </p:spPr>
      </p:pic>
      <p:pic>
        <p:nvPicPr>
          <p:cNvPr id="21" name="Picture 20" descr="A cartoon of a child in a uniform&#10;&#10;AI-generated content may be incorrect.">
            <a:extLst>
              <a:ext uri="{FF2B5EF4-FFF2-40B4-BE49-F238E27FC236}">
                <a16:creationId xmlns:a16="http://schemas.microsoft.com/office/drawing/2014/main" id="{DC9DF4FB-AA3B-B370-0044-BBCD413A270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2928" y="1309206"/>
            <a:ext cx="7850252" cy="4419600"/>
          </a:xfrm>
          <a:prstGeom prst="rect">
            <a:avLst/>
          </a:prstGeom>
        </p:spPr>
      </p:pic>
      <p:pic>
        <p:nvPicPr>
          <p:cNvPr id="20" name="Picture 19" descr="A person and person standing in a field with a castle in the background&#10;&#10;AI-generated content may be incorrect.">
            <a:extLst>
              <a:ext uri="{FF2B5EF4-FFF2-40B4-BE49-F238E27FC236}">
                <a16:creationId xmlns:a16="http://schemas.microsoft.com/office/drawing/2014/main" id="{0C6EADB9-4C20-FEBA-F795-BE520AE0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67" y="1309206"/>
            <a:ext cx="7857067" cy="4419600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E9D4C4F-5BB4-43CB-EA3B-E20D7E7A0F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111" b="16444"/>
          <a:stretch/>
        </p:blipFill>
        <p:spPr>
          <a:xfrm>
            <a:off x="-2368062" y="1310640"/>
            <a:ext cx="10022718" cy="4419600"/>
          </a:xfrm>
          <a:prstGeom prst="rect">
            <a:avLst/>
          </a:prstGeom>
        </p:spPr>
      </p:pic>
      <p:pic>
        <p:nvPicPr>
          <p:cNvPr id="18" name="Picture 17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59D1BAF7-0ACF-7803-CD69-CEF0820AE48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25" y="1307772"/>
            <a:ext cx="7857067" cy="441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275410-3C56-D20F-4CCA-85A647828933}"/>
              </a:ext>
            </a:extLst>
          </p:cNvPr>
          <p:cNvSpPr/>
          <p:nvPr/>
        </p:nvSpPr>
        <p:spPr>
          <a:xfrm>
            <a:off x="434340" y="5425440"/>
            <a:ext cx="1492783" cy="419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F1866-F00A-0BBF-C089-60BF81F62AF3}"/>
              </a:ext>
            </a:extLst>
          </p:cNvPr>
          <p:cNvSpPr/>
          <p:nvPr/>
        </p:nvSpPr>
        <p:spPr>
          <a:xfrm>
            <a:off x="10590835" y="0"/>
            <a:ext cx="226156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chemeClr val="bg2">
                <a:alpha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A7EB0-F214-645D-1E42-D2436B6EAE30}"/>
              </a:ext>
            </a:extLst>
          </p:cNvPr>
          <p:cNvSpPr/>
          <p:nvPr/>
        </p:nvSpPr>
        <p:spPr>
          <a:xfrm>
            <a:off x="7654657" y="5730240"/>
            <a:ext cx="5197743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purple and orange text&#10;&#10;AI-generated content may be incorrect.">
            <a:extLst>
              <a:ext uri="{FF2B5EF4-FFF2-40B4-BE49-F238E27FC236}">
                <a16:creationId xmlns:a16="http://schemas.microsoft.com/office/drawing/2014/main" id="{3B787440-B690-2CAC-A24F-4E72C2459F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104" y="4835162"/>
            <a:ext cx="2529886" cy="892210"/>
          </a:xfrm>
          <a:prstGeom prst="rect">
            <a:avLst/>
          </a:prstGeom>
        </p:spPr>
      </p:pic>
      <p:pic>
        <p:nvPicPr>
          <p:cNvPr id="8" name="Picture 7" descr="A text on a black background&#10;&#10;AI-generated content may be incorrect.">
            <a:extLst>
              <a:ext uri="{FF2B5EF4-FFF2-40B4-BE49-F238E27FC236}">
                <a16:creationId xmlns:a16="http://schemas.microsoft.com/office/drawing/2014/main" id="{2B703A9B-FA76-E5F5-BB62-349704B4235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7" y="4836596"/>
            <a:ext cx="2529886" cy="892210"/>
          </a:xfrm>
          <a:prstGeom prst="rect">
            <a:avLst/>
          </a:prstGeom>
        </p:spPr>
      </p:pic>
      <p:pic>
        <p:nvPicPr>
          <p:cNvPr id="19" name="Picture 18" descr="A person holding a sword&#10;&#10;AI-generated content may be incorrect.">
            <a:extLst>
              <a:ext uri="{FF2B5EF4-FFF2-40B4-BE49-F238E27FC236}">
                <a16:creationId xmlns:a16="http://schemas.microsoft.com/office/drawing/2014/main" id="{918F061D-A7D0-BC28-1EF8-DB3F2A3FA8A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282" y="4833347"/>
            <a:ext cx="2529886" cy="8922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B137D9B-1A89-7491-F843-2B97D46EB9AC}"/>
              </a:ext>
            </a:extLst>
          </p:cNvPr>
          <p:cNvSpPr/>
          <p:nvPr/>
        </p:nvSpPr>
        <p:spPr>
          <a:xfrm>
            <a:off x="10186571" y="5730240"/>
            <a:ext cx="1154063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0A0DA-FDD1-E81F-65A8-B1948166BEBB}"/>
              </a:ext>
            </a:extLst>
          </p:cNvPr>
          <p:cNvSpPr txBox="1"/>
          <p:nvPr/>
        </p:nvSpPr>
        <p:spPr>
          <a:xfrm>
            <a:off x="179663" y="1519814"/>
            <a:ext cx="2234831" cy="327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03/28/2024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CANTO VI: 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THE HEARTBREAKING</a:t>
            </a: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b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</a:b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   </a:t>
            </a:r>
            <a:r>
              <a:rPr lang="en-US" sz="1400" i="1" dirty="0">
                <a:solidFill>
                  <a:srgbClr val="4E3076"/>
                </a:solidFill>
                <a:latin typeface="Zona Pro ExtraLight" panose="02010A03040002020004" pitchFamily="50" charset="0"/>
              </a:rPr>
              <a:t>The colors are fading, and a storm is approaching. Beyond the glass windows, we see the wuthering heights.   </a:t>
            </a:r>
            <a:r>
              <a:rPr lang="en-US" sz="1400" dirty="0">
                <a:solidFill>
                  <a:schemeClr val="bg1"/>
                </a:solidFill>
                <a:latin typeface="Zona Pro" panose="02010A03040002020004" pitchFamily="50" charset="0"/>
              </a:rPr>
              <a:t>“</a:t>
            </a:r>
            <a:endParaRPr lang="en-PH" sz="1400" dirty="0">
              <a:solidFill>
                <a:schemeClr val="bg1"/>
              </a:solidFill>
              <a:latin typeface="Zona Pro" panose="02010A03040002020004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80F5CA-9D47-2D4C-DCBE-14A54D0B6FCC}"/>
              </a:ext>
            </a:extLst>
          </p:cNvPr>
          <p:cNvSpPr txBox="1"/>
          <p:nvPr/>
        </p:nvSpPr>
        <p:spPr>
          <a:xfrm>
            <a:off x="452836" y="5413653"/>
            <a:ext cx="146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  <a:t>WATCH NOW</a:t>
            </a:r>
            <a:br>
              <a:rPr lang="en-US" sz="1200" dirty="0">
                <a:solidFill>
                  <a:schemeClr val="accent1">
                    <a:lumMod val="50000"/>
                  </a:schemeClr>
                </a:solidFill>
                <a:latin typeface="Zona Pro" panose="02010A03040002020004" pitchFamily="50" charset="0"/>
              </a:rPr>
            </a:br>
            <a:r>
              <a:rPr lang="en-US" sz="800" dirty="0">
                <a:solidFill>
                  <a:schemeClr val="accent1">
                    <a:lumMod val="50000"/>
                  </a:schemeClr>
                </a:solidFill>
                <a:latin typeface="Zona Pro ExtraLight" panose="02010A03040002020004" pitchFamily="50" charset="0"/>
              </a:rPr>
              <a:t>PANOORIN NA</a:t>
            </a:r>
            <a:endParaRPr lang="en-PH" sz="1200" dirty="0">
              <a:solidFill>
                <a:schemeClr val="accent1">
                  <a:lumMod val="50000"/>
                </a:schemeClr>
              </a:solidFill>
              <a:latin typeface="Zona Pro ExtraLight" panose="02010A03040002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9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613</Words>
  <Application>Microsoft Office PowerPoint</Application>
  <PresentationFormat>Widescreen</PresentationFormat>
  <Paragraphs>77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Akira Expanded</vt:lpstr>
      <vt:lpstr>Aptos</vt:lpstr>
      <vt:lpstr>Aptos Display</vt:lpstr>
      <vt:lpstr>Arial</vt:lpstr>
      <vt:lpstr>PNA Zealandia DEMO Medium</vt:lpstr>
      <vt:lpstr>Zona Pro</vt:lpstr>
      <vt:lpstr>Zona Pro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Faust</dc:creator>
  <cp:lastModifiedBy>calub_e</cp:lastModifiedBy>
  <cp:revision>124</cp:revision>
  <dcterms:created xsi:type="dcterms:W3CDTF">2025-02-09T09:18:29Z</dcterms:created>
  <dcterms:modified xsi:type="dcterms:W3CDTF">2025-02-10T08:27:39Z</dcterms:modified>
</cp:coreProperties>
</file>